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61" r:id="rId3"/>
    <p:sldId id="266" r:id="rId4"/>
    <p:sldId id="273" r:id="rId5"/>
    <p:sldId id="267" r:id="rId6"/>
    <p:sldId id="274" r:id="rId7"/>
    <p:sldId id="275" r:id="rId8"/>
    <p:sldId id="276" r:id="rId9"/>
    <p:sldId id="268" r:id="rId10"/>
    <p:sldId id="262" r:id="rId11"/>
    <p:sldId id="271" r:id="rId12"/>
    <p:sldId id="278" r:id="rId13"/>
    <p:sldId id="277" r:id="rId14"/>
    <p:sldId id="281" r:id="rId15"/>
    <p:sldId id="280" r:id="rId16"/>
    <p:sldId id="279" r:id="rId17"/>
    <p:sldId id="263" r:id="rId18"/>
    <p:sldId id="299" r:id="rId19"/>
    <p:sldId id="300" r:id="rId20"/>
    <p:sldId id="303" r:id="rId21"/>
    <p:sldId id="302" r:id="rId22"/>
    <p:sldId id="301" r:id="rId23"/>
    <p:sldId id="282" r:id="rId24"/>
    <p:sldId id="289" r:id="rId25"/>
    <p:sldId id="287" r:id="rId26"/>
    <p:sldId id="288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990" autoAdjust="0"/>
  </p:normalViewPr>
  <p:slideViewPr>
    <p:cSldViewPr snapToGrid="0">
      <p:cViewPr varScale="1">
        <p:scale>
          <a:sx n="71" d="100"/>
          <a:sy n="71" d="100"/>
        </p:scale>
        <p:origin x="110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aboon TONGBUASIRILAI" userId="3a6fbbe2-a5cd-4f36-96f1-1e3cf3325333" providerId="ADAL" clId="{424141DF-99FC-48FC-BCDF-3DB4B16D1BA4}"/>
    <pc:docChg chg="modSld">
      <pc:chgData name="Tanaboon TONGBUASIRILAI" userId="3a6fbbe2-a5cd-4f36-96f1-1e3cf3325333" providerId="ADAL" clId="{424141DF-99FC-48FC-BCDF-3DB4B16D1BA4}" dt="2024-01-01T11:42:13.726" v="1" actId="20577"/>
      <pc:docMkLst>
        <pc:docMk/>
      </pc:docMkLst>
      <pc:sldChg chg="modSp mod">
        <pc:chgData name="Tanaboon TONGBUASIRILAI" userId="3a6fbbe2-a5cd-4f36-96f1-1e3cf3325333" providerId="ADAL" clId="{424141DF-99FC-48FC-BCDF-3DB4B16D1BA4}" dt="2024-01-01T11:42:13.726" v="1" actId="20577"/>
        <pc:sldMkLst>
          <pc:docMk/>
          <pc:sldMk cId="3144241888" sldId="256"/>
        </pc:sldMkLst>
        <pc:spChg chg="mod">
          <ac:chgData name="Tanaboon TONGBUASIRILAI" userId="3a6fbbe2-a5cd-4f36-96f1-1e3cf3325333" providerId="ADAL" clId="{424141DF-99FC-48FC-BCDF-3DB4B16D1BA4}" dt="2024-01-01T11:42:13.726" v="1" actId="20577"/>
          <ac:spMkLst>
            <pc:docMk/>
            <pc:sldMk cId="3144241888" sldId="256"/>
            <ac:spMk id="2" creationId="{D639EC57-CC5B-C4E0-2294-D0475EA3AED1}"/>
          </ac:spMkLst>
        </pc:spChg>
      </pc:sldChg>
    </pc:docChg>
  </pc:docChgLst>
  <pc:docChgLst>
    <pc:chgData name="tanaboon tongbuasirilai" userId="3a6fbbe2-a5cd-4f36-96f1-1e3cf3325333" providerId="ADAL" clId="{424141DF-99FC-48FC-BCDF-3DB4B16D1BA4}"/>
    <pc:docChg chg="undo custSel addSld modSld sldOrd">
      <pc:chgData name="tanaboon tongbuasirilai" userId="3a6fbbe2-a5cd-4f36-96f1-1e3cf3325333" providerId="ADAL" clId="{424141DF-99FC-48FC-BCDF-3DB4B16D1BA4}" dt="2024-02-01T04:42:30.267" v="124"/>
      <pc:docMkLst>
        <pc:docMk/>
      </pc:docMkLst>
      <pc:sldChg chg="modSp mod">
        <pc:chgData name="tanaboon tongbuasirilai" userId="3a6fbbe2-a5cd-4f36-96f1-1e3cf3325333" providerId="ADAL" clId="{424141DF-99FC-48FC-BCDF-3DB4B16D1BA4}" dt="2024-01-19T04:32:41.573" v="65" actId="20577"/>
        <pc:sldMkLst>
          <pc:docMk/>
          <pc:sldMk cId="3144241888" sldId="256"/>
        </pc:sldMkLst>
        <pc:spChg chg="mod">
          <ac:chgData name="tanaboon tongbuasirilai" userId="3a6fbbe2-a5cd-4f36-96f1-1e3cf3325333" providerId="ADAL" clId="{424141DF-99FC-48FC-BCDF-3DB4B16D1BA4}" dt="2024-01-19T04:32:41.573" v="65" actId="20577"/>
          <ac:spMkLst>
            <pc:docMk/>
            <pc:sldMk cId="3144241888" sldId="256"/>
            <ac:spMk id="3" creationId="{B10197EC-F6A4-8ADD-8624-50B344133D48}"/>
          </ac:spMkLst>
        </pc:spChg>
      </pc:sldChg>
      <pc:sldChg chg="addSp delSp modSp mod">
        <pc:chgData name="tanaboon tongbuasirilai" userId="3a6fbbe2-a5cd-4f36-96f1-1e3cf3325333" providerId="ADAL" clId="{424141DF-99FC-48FC-BCDF-3DB4B16D1BA4}" dt="2024-01-24T14:21:46.537" v="121" actId="1076"/>
        <pc:sldMkLst>
          <pc:docMk/>
          <pc:sldMk cId="4241340636" sldId="301"/>
        </pc:sldMkLst>
        <pc:spChg chg="mod">
          <ac:chgData name="tanaboon tongbuasirilai" userId="3a6fbbe2-a5cd-4f36-96f1-1e3cf3325333" providerId="ADAL" clId="{424141DF-99FC-48FC-BCDF-3DB4B16D1BA4}" dt="2024-01-24T14:21:43.544" v="120" actId="1076"/>
          <ac:spMkLst>
            <pc:docMk/>
            <pc:sldMk cId="4241340636" sldId="301"/>
            <ac:spMk id="6" creationId="{AA21C7CD-EED6-A5D5-9219-507712481DA5}"/>
          </ac:spMkLst>
        </pc:spChg>
        <pc:spChg chg="mod">
          <ac:chgData name="tanaboon tongbuasirilai" userId="3a6fbbe2-a5cd-4f36-96f1-1e3cf3325333" providerId="ADAL" clId="{424141DF-99FC-48FC-BCDF-3DB4B16D1BA4}" dt="2024-01-24T14:21:46.537" v="121" actId="1076"/>
          <ac:spMkLst>
            <pc:docMk/>
            <pc:sldMk cId="4241340636" sldId="301"/>
            <ac:spMk id="7" creationId="{C0FA0C51-B9C2-431E-7E9C-AF5ED743109B}"/>
          </ac:spMkLst>
        </pc:spChg>
        <pc:picChg chg="add mod ord">
          <ac:chgData name="tanaboon tongbuasirilai" userId="3a6fbbe2-a5cd-4f36-96f1-1e3cf3325333" providerId="ADAL" clId="{424141DF-99FC-48FC-BCDF-3DB4B16D1BA4}" dt="2024-01-24T14:21:39.183" v="119" actId="14100"/>
          <ac:picMkLst>
            <pc:docMk/>
            <pc:sldMk cId="4241340636" sldId="301"/>
            <ac:picMk id="4" creationId="{9D5EF745-A599-C5E6-03CF-AB1159679A1B}"/>
          </ac:picMkLst>
        </pc:picChg>
        <pc:picChg chg="del">
          <ac:chgData name="tanaboon tongbuasirilai" userId="3a6fbbe2-a5cd-4f36-96f1-1e3cf3325333" providerId="ADAL" clId="{424141DF-99FC-48FC-BCDF-3DB4B16D1BA4}" dt="2024-01-24T14:21:26.068" v="113" actId="478"/>
          <ac:picMkLst>
            <pc:docMk/>
            <pc:sldMk cId="4241340636" sldId="301"/>
            <ac:picMk id="5" creationId="{CA3E3629-5284-187D-D2B2-8DAE067B9705}"/>
          </ac:picMkLst>
        </pc:picChg>
      </pc:sldChg>
      <pc:sldChg chg="addSp modSp mod ord">
        <pc:chgData name="tanaboon tongbuasirilai" userId="3a6fbbe2-a5cd-4f36-96f1-1e3cf3325333" providerId="ADAL" clId="{424141DF-99FC-48FC-BCDF-3DB4B16D1BA4}" dt="2024-02-01T04:40:44.340" v="123"/>
        <pc:sldMkLst>
          <pc:docMk/>
          <pc:sldMk cId="1825210044" sldId="302"/>
        </pc:sldMkLst>
        <pc:spChg chg="mod">
          <ac:chgData name="tanaboon tongbuasirilai" userId="3a6fbbe2-a5cd-4f36-96f1-1e3cf3325333" providerId="ADAL" clId="{424141DF-99FC-48FC-BCDF-3DB4B16D1BA4}" dt="2024-01-24T12:24:52.584" v="98" actId="1076"/>
          <ac:spMkLst>
            <pc:docMk/>
            <pc:sldMk cId="1825210044" sldId="302"/>
            <ac:spMk id="6" creationId="{61CBB705-193A-1B45-3FE0-92D1AD8B0B0B}"/>
          </ac:spMkLst>
        </pc:spChg>
        <pc:spChg chg="add mod">
          <ac:chgData name="tanaboon tongbuasirilai" userId="3a6fbbe2-a5cd-4f36-96f1-1e3cf3325333" providerId="ADAL" clId="{424141DF-99FC-48FC-BCDF-3DB4B16D1BA4}" dt="2024-01-24T12:24:35.232" v="97" actId="14100"/>
          <ac:spMkLst>
            <pc:docMk/>
            <pc:sldMk cId="1825210044" sldId="302"/>
            <ac:spMk id="9" creationId="{C65F06EF-DCB2-C1E8-FE0C-458B4C0FF878}"/>
          </ac:spMkLst>
        </pc:spChg>
        <pc:spChg chg="add mod">
          <ac:chgData name="tanaboon tongbuasirilai" userId="3a6fbbe2-a5cd-4f36-96f1-1e3cf3325333" providerId="ADAL" clId="{424141DF-99FC-48FC-BCDF-3DB4B16D1BA4}" dt="2024-01-24T12:25:36.524" v="112" actId="1076"/>
          <ac:spMkLst>
            <pc:docMk/>
            <pc:sldMk cId="1825210044" sldId="302"/>
            <ac:spMk id="16" creationId="{E7C77B65-8C67-47BB-2E72-3DB2BF97E4B0}"/>
          </ac:spMkLst>
        </pc:spChg>
        <pc:spChg chg="mod">
          <ac:chgData name="tanaboon tongbuasirilai" userId="3a6fbbe2-a5cd-4f36-96f1-1e3cf3325333" providerId="ADAL" clId="{424141DF-99FC-48FC-BCDF-3DB4B16D1BA4}" dt="2024-01-24T12:25:16.613" v="103" actId="1076"/>
          <ac:spMkLst>
            <pc:docMk/>
            <pc:sldMk cId="1825210044" sldId="302"/>
            <ac:spMk id="18" creationId="{5A2C39B1-6002-5E7D-4655-6743293011B1}"/>
          </ac:spMkLst>
        </pc:spChg>
        <pc:grpChg chg="mod">
          <ac:chgData name="tanaboon tongbuasirilai" userId="3a6fbbe2-a5cd-4f36-96f1-1e3cf3325333" providerId="ADAL" clId="{424141DF-99FC-48FC-BCDF-3DB4B16D1BA4}" dt="2024-01-24T12:23:12" v="82" actId="1076"/>
          <ac:grpSpMkLst>
            <pc:docMk/>
            <pc:sldMk cId="1825210044" sldId="302"/>
            <ac:grpSpMk id="20" creationId="{1C4BD4B1-0792-2B51-3847-BF238A5FD6B8}"/>
          </ac:grpSpMkLst>
        </pc:grpChg>
        <pc:cxnChg chg="add mod">
          <ac:chgData name="tanaboon tongbuasirilai" userId="3a6fbbe2-a5cd-4f36-96f1-1e3cf3325333" providerId="ADAL" clId="{424141DF-99FC-48FC-BCDF-3DB4B16D1BA4}" dt="2024-01-24T12:23:31.242" v="85" actId="1582"/>
          <ac:cxnSpMkLst>
            <pc:docMk/>
            <pc:sldMk cId="1825210044" sldId="302"/>
            <ac:cxnSpMk id="7" creationId="{5D5C096F-ED4B-DFE0-1DA4-67145E61FD39}"/>
          </ac:cxnSpMkLst>
        </pc:cxnChg>
        <pc:cxnChg chg="mod">
          <ac:chgData name="tanaboon tongbuasirilai" userId="3a6fbbe2-a5cd-4f36-96f1-1e3cf3325333" providerId="ADAL" clId="{424141DF-99FC-48FC-BCDF-3DB4B16D1BA4}" dt="2024-01-24T12:25:04.449" v="100" actId="14100"/>
          <ac:cxnSpMkLst>
            <pc:docMk/>
            <pc:sldMk cId="1825210044" sldId="302"/>
            <ac:cxnSpMk id="8" creationId="{AF73828D-0B2B-3AB7-01E3-C34191D86F0B}"/>
          </ac:cxnSpMkLst>
        </pc:cxnChg>
        <pc:cxnChg chg="mod">
          <ac:chgData name="tanaboon tongbuasirilai" userId="3a6fbbe2-a5cd-4f36-96f1-1e3cf3325333" providerId="ADAL" clId="{424141DF-99FC-48FC-BCDF-3DB4B16D1BA4}" dt="2024-01-24T12:24:58.611" v="99" actId="14100"/>
          <ac:cxnSpMkLst>
            <pc:docMk/>
            <pc:sldMk cId="1825210044" sldId="302"/>
            <ac:cxnSpMk id="15" creationId="{40C07BD0-A5E2-FAB8-4133-BEA2C1ED593F}"/>
          </ac:cxnSpMkLst>
        </pc:cxnChg>
      </pc:sldChg>
      <pc:sldChg chg="add">
        <pc:chgData name="tanaboon tongbuasirilai" userId="3a6fbbe2-a5cd-4f36-96f1-1e3cf3325333" providerId="ADAL" clId="{424141DF-99FC-48FC-BCDF-3DB4B16D1BA4}" dt="2024-02-01T04:42:30.267" v="124"/>
        <pc:sldMkLst>
          <pc:docMk/>
          <pc:sldMk cId="59976220" sldId="303"/>
        </pc:sldMkLst>
      </pc:sldChg>
    </pc:docChg>
  </pc:docChgLst>
  <pc:docChgLst>
    <pc:chgData name="tanaboon tongbuasirilai" userId="3a6fbbe2-a5cd-4f36-96f1-1e3cf3325333" providerId="ADAL" clId="{80777E25-C62B-4DF2-A9B5-D82C4CACD8B2}"/>
    <pc:docChg chg="custSel modSld">
      <pc:chgData name="tanaboon tongbuasirilai" userId="3a6fbbe2-a5cd-4f36-96f1-1e3cf3325333" providerId="ADAL" clId="{80777E25-C62B-4DF2-A9B5-D82C4CACD8B2}" dt="2024-08-23T01:16:28.322" v="1134"/>
      <pc:docMkLst>
        <pc:docMk/>
      </pc:docMkLst>
      <pc:sldChg chg="modNotesTx">
        <pc:chgData name="tanaboon tongbuasirilai" userId="3a6fbbe2-a5cd-4f36-96f1-1e3cf3325333" providerId="ADAL" clId="{80777E25-C62B-4DF2-A9B5-D82C4CACD8B2}" dt="2024-08-23T00:38:20.551" v="52" actId="20577"/>
        <pc:sldMkLst>
          <pc:docMk/>
          <pc:sldMk cId="2231710997" sldId="261"/>
        </pc:sldMkLst>
      </pc:sldChg>
      <pc:sldChg chg="modNotesTx">
        <pc:chgData name="tanaboon tongbuasirilai" userId="3a6fbbe2-a5cd-4f36-96f1-1e3cf3325333" providerId="ADAL" clId="{80777E25-C62B-4DF2-A9B5-D82C4CACD8B2}" dt="2024-08-23T00:42:30.817" v="110" actId="20577"/>
        <pc:sldMkLst>
          <pc:docMk/>
          <pc:sldMk cId="2716087822" sldId="267"/>
        </pc:sldMkLst>
      </pc:sldChg>
      <pc:sldChg chg="modNotesTx">
        <pc:chgData name="tanaboon tongbuasirilai" userId="3a6fbbe2-a5cd-4f36-96f1-1e3cf3325333" providerId="ADAL" clId="{80777E25-C62B-4DF2-A9B5-D82C4CACD8B2}" dt="2024-08-23T00:46:33.178" v="210" actId="20577"/>
        <pc:sldMkLst>
          <pc:docMk/>
          <pc:sldMk cId="3355351845" sldId="271"/>
        </pc:sldMkLst>
      </pc:sldChg>
      <pc:sldChg chg="modNotesTx">
        <pc:chgData name="tanaboon tongbuasirilai" userId="3a6fbbe2-a5cd-4f36-96f1-1e3cf3325333" providerId="ADAL" clId="{80777E25-C62B-4DF2-A9B5-D82C4CACD8B2}" dt="2024-08-23T00:41:21.680" v="91" actId="20577"/>
        <pc:sldMkLst>
          <pc:docMk/>
          <pc:sldMk cId="563561050" sldId="273"/>
        </pc:sldMkLst>
      </pc:sldChg>
      <pc:sldChg chg="modNotesTx">
        <pc:chgData name="tanaboon tongbuasirilai" userId="3a6fbbe2-a5cd-4f36-96f1-1e3cf3325333" providerId="ADAL" clId="{80777E25-C62B-4DF2-A9B5-D82C4CACD8B2}" dt="2024-08-23T00:44:20.601" v="161" actId="20577"/>
        <pc:sldMkLst>
          <pc:docMk/>
          <pc:sldMk cId="3707329014" sldId="274"/>
        </pc:sldMkLst>
      </pc:sldChg>
      <pc:sldChg chg="modNotesTx">
        <pc:chgData name="tanaboon tongbuasirilai" userId="3a6fbbe2-a5cd-4f36-96f1-1e3cf3325333" providerId="ADAL" clId="{80777E25-C62B-4DF2-A9B5-D82C4CACD8B2}" dt="2024-08-23T00:50:05.468" v="282" actId="20577"/>
        <pc:sldMkLst>
          <pc:docMk/>
          <pc:sldMk cId="1882544335" sldId="277"/>
        </pc:sldMkLst>
      </pc:sldChg>
      <pc:sldChg chg="modNotesTx">
        <pc:chgData name="tanaboon tongbuasirilai" userId="3a6fbbe2-a5cd-4f36-96f1-1e3cf3325333" providerId="ADAL" clId="{80777E25-C62B-4DF2-A9B5-D82C4CACD8B2}" dt="2024-08-23T00:49:48.572" v="230" actId="20577"/>
        <pc:sldMkLst>
          <pc:docMk/>
          <pc:sldMk cId="1536118961" sldId="278"/>
        </pc:sldMkLst>
      </pc:sldChg>
      <pc:sldChg chg="modNotesTx">
        <pc:chgData name="tanaboon tongbuasirilai" userId="3a6fbbe2-a5cd-4f36-96f1-1e3cf3325333" providerId="ADAL" clId="{80777E25-C62B-4DF2-A9B5-D82C4CACD8B2}" dt="2024-08-23T01:02:39.821" v="767" actId="20577"/>
        <pc:sldMkLst>
          <pc:docMk/>
          <pc:sldMk cId="4082829500" sldId="282"/>
        </pc:sldMkLst>
      </pc:sldChg>
      <pc:sldChg chg="modNotesTx">
        <pc:chgData name="tanaboon tongbuasirilai" userId="3a6fbbe2-a5cd-4f36-96f1-1e3cf3325333" providerId="ADAL" clId="{80777E25-C62B-4DF2-A9B5-D82C4CACD8B2}" dt="2024-08-23T01:04:48.566" v="950" actId="20577"/>
        <pc:sldMkLst>
          <pc:docMk/>
          <pc:sldMk cId="2087167632" sldId="287"/>
        </pc:sldMkLst>
      </pc:sldChg>
      <pc:sldChg chg="modNotesTx">
        <pc:chgData name="tanaboon tongbuasirilai" userId="3a6fbbe2-a5cd-4f36-96f1-1e3cf3325333" providerId="ADAL" clId="{80777E25-C62B-4DF2-A9B5-D82C4CACD8B2}" dt="2024-08-23T01:05:37.649" v="1032" actId="20577"/>
        <pc:sldMkLst>
          <pc:docMk/>
          <pc:sldMk cId="1937883091" sldId="288"/>
        </pc:sldMkLst>
      </pc:sldChg>
      <pc:sldChg chg="modNotesTx">
        <pc:chgData name="tanaboon tongbuasirilai" userId="3a6fbbe2-a5cd-4f36-96f1-1e3cf3325333" providerId="ADAL" clId="{80777E25-C62B-4DF2-A9B5-D82C4CACD8B2}" dt="2024-08-23T01:02:21.842" v="726" actId="20577"/>
        <pc:sldMkLst>
          <pc:docMk/>
          <pc:sldMk cId="791867053" sldId="289"/>
        </pc:sldMkLst>
      </pc:sldChg>
      <pc:sldChg chg="modNotesTx">
        <pc:chgData name="tanaboon tongbuasirilai" userId="3a6fbbe2-a5cd-4f36-96f1-1e3cf3325333" providerId="ADAL" clId="{80777E25-C62B-4DF2-A9B5-D82C4CACD8B2}" dt="2024-08-23T01:12:05.125" v="1053" actId="20577"/>
        <pc:sldMkLst>
          <pc:docMk/>
          <pc:sldMk cId="3947204468" sldId="291"/>
        </pc:sldMkLst>
      </pc:sldChg>
      <pc:sldChg chg="modNotesTx">
        <pc:chgData name="tanaboon tongbuasirilai" userId="3a6fbbe2-a5cd-4f36-96f1-1e3cf3325333" providerId="ADAL" clId="{80777E25-C62B-4DF2-A9B5-D82C4CACD8B2}" dt="2024-08-23T01:14:55.918" v="1114" actId="5793"/>
        <pc:sldMkLst>
          <pc:docMk/>
          <pc:sldMk cId="630776494" sldId="293"/>
        </pc:sldMkLst>
      </pc:sldChg>
      <pc:sldChg chg="modNotesTx">
        <pc:chgData name="tanaboon tongbuasirilai" userId="3a6fbbe2-a5cd-4f36-96f1-1e3cf3325333" providerId="ADAL" clId="{80777E25-C62B-4DF2-A9B5-D82C4CACD8B2}" dt="2024-08-23T01:15:30.269" v="1133" actId="20577"/>
        <pc:sldMkLst>
          <pc:docMk/>
          <pc:sldMk cId="2686366104" sldId="295"/>
        </pc:sldMkLst>
      </pc:sldChg>
      <pc:sldChg chg="modSp mod">
        <pc:chgData name="tanaboon tongbuasirilai" userId="3a6fbbe2-a5cd-4f36-96f1-1e3cf3325333" providerId="ADAL" clId="{80777E25-C62B-4DF2-A9B5-D82C4CACD8B2}" dt="2024-08-23T01:16:28.322" v="1134"/>
        <pc:sldMkLst>
          <pc:docMk/>
          <pc:sldMk cId="2366643805" sldId="298"/>
        </pc:sldMkLst>
        <pc:spChg chg="mod">
          <ac:chgData name="tanaboon tongbuasirilai" userId="3a6fbbe2-a5cd-4f36-96f1-1e3cf3325333" providerId="ADAL" clId="{80777E25-C62B-4DF2-A9B5-D82C4CACD8B2}" dt="2024-08-23T01:16:28.322" v="1134"/>
          <ac:spMkLst>
            <pc:docMk/>
            <pc:sldMk cId="2366643805" sldId="298"/>
            <ac:spMk id="3" creationId="{EC1091DB-8022-3264-11F9-5ABECB797C1B}"/>
          </ac:spMkLst>
        </pc:spChg>
      </pc:sldChg>
      <pc:sldChg chg="modNotesTx">
        <pc:chgData name="tanaboon tongbuasirilai" userId="3a6fbbe2-a5cd-4f36-96f1-1e3cf3325333" providerId="ADAL" clId="{80777E25-C62B-4DF2-A9B5-D82C4CACD8B2}" dt="2024-08-23T00:53:14.434" v="385" actId="20577"/>
        <pc:sldMkLst>
          <pc:docMk/>
          <pc:sldMk cId="3486445960" sldId="299"/>
        </pc:sldMkLst>
      </pc:sldChg>
      <pc:sldChg chg="modNotesTx">
        <pc:chgData name="tanaboon tongbuasirilai" userId="3a6fbbe2-a5cd-4f36-96f1-1e3cf3325333" providerId="ADAL" clId="{80777E25-C62B-4DF2-A9B5-D82C4CACD8B2}" dt="2024-08-23T00:54:38.969" v="443" actId="20577"/>
        <pc:sldMkLst>
          <pc:docMk/>
          <pc:sldMk cId="59976220" sldId="303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E54F53-9A44-4D81-A979-8C2B243BA935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DFDE191-87CD-437D-925B-2D1994F847FB}">
      <dgm:prSet/>
      <dgm:spPr/>
      <dgm:t>
        <a:bodyPr/>
        <a:lstStyle/>
        <a:p>
          <a:r>
            <a:rPr lang="en-US"/>
            <a:t>Empirical BRDF</a:t>
          </a:r>
        </a:p>
      </dgm:t>
    </dgm:pt>
    <dgm:pt modelId="{6FA0ED6B-5746-4E23-8F04-D596F1A89F3A}" type="parTrans" cxnId="{FAB9E925-773B-4610-844E-BA7909D461E8}">
      <dgm:prSet/>
      <dgm:spPr/>
      <dgm:t>
        <a:bodyPr/>
        <a:lstStyle/>
        <a:p>
          <a:endParaRPr lang="en-US"/>
        </a:p>
      </dgm:t>
    </dgm:pt>
    <dgm:pt modelId="{53CBBEC0-6320-475A-BC02-FF08CEE6ECF1}" type="sibTrans" cxnId="{FAB9E925-773B-4610-844E-BA7909D461E8}">
      <dgm:prSet/>
      <dgm:spPr/>
      <dgm:t>
        <a:bodyPr/>
        <a:lstStyle/>
        <a:p>
          <a:endParaRPr lang="en-US"/>
        </a:p>
      </dgm:t>
    </dgm:pt>
    <dgm:pt modelId="{067CFF81-AAC7-423D-A9A7-F490C7CA3EB1}">
      <dgm:prSet/>
      <dgm:spPr/>
      <dgm:t>
        <a:bodyPr/>
        <a:lstStyle/>
        <a:p>
          <a:r>
            <a:rPr lang="en-US"/>
            <a:t>Early stage of shader development.</a:t>
          </a:r>
        </a:p>
      </dgm:t>
    </dgm:pt>
    <dgm:pt modelId="{55B5F25F-D86F-4775-B7FA-73238646E983}" type="parTrans" cxnId="{CDCA6F01-0D63-425F-8FBD-7ED80CEB751A}">
      <dgm:prSet/>
      <dgm:spPr/>
      <dgm:t>
        <a:bodyPr/>
        <a:lstStyle/>
        <a:p>
          <a:endParaRPr lang="en-US"/>
        </a:p>
      </dgm:t>
    </dgm:pt>
    <dgm:pt modelId="{E1F609B3-C0A2-4B17-A988-221382831EE9}" type="sibTrans" cxnId="{CDCA6F01-0D63-425F-8FBD-7ED80CEB751A}">
      <dgm:prSet/>
      <dgm:spPr/>
      <dgm:t>
        <a:bodyPr/>
        <a:lstStyle/>
        <a:p>
          <a:endParaRPr lang="en-US"/>
        </a:p>
      </dgm:t>
    </dgm:pt>
    <dgm:pt modelId="{C5592751-196D-44AE-8F8B-03F68752B543}">
      <dgm:prSet/>
      <dgm:spPr/>
      <dgm:t>
        <a:bodyPr/>
        <a:lstStyle/>
        <a:p>
          <a:r>
            <a:rPr lang="en-US"/>
            <a:t>Mathematically derived the light scattering behaviors.</a:t>
          </a:r>
        </a:p>
      </dgm:t>
    </dgm:pt>
    <dgm:pt modelId="{C7C34B4F-0482-4B9B-8C53-A3C0E7C5E58D}" type="parTrans" cxnId="{4B7FE875-B790-43CC-B5B9-0C1CD2DEF0EF}">
      <dgm:prSet/>
      <dgm:spPr/>
      <dgm:t>
        <a:bodyPr/>
        <a:lstStyle/>
        <a:p>
          <a:endParaRPr lang="en-US"/>
        </a:p>
      </dgm:t>
    </dgm:pt>
    <dgm:pt modelId="{D254CD2B-D8B3-43A8-8737-FAC1DB721FB9}" type="sibTrans" cxnId="{4B7FE875-B790-43CC-B5B9-0C1CD2DEF0EF}">
      <dgm:prSet/>
      <dgm:spPr/>
      <dgm:t>
        <a:bodyPr/>
        <a:lstStyle/>
        <a:p>
          <a:endParaRPr lang="en-US"/>
        </a:p>
      </dgm:t>
    </dgm:pt>
    <dgm:pt modelId="{05A05C7A-EBED-4674-AB21-5684A088D485}">
      <dgm:prSet/>
      <dgm:spPr/>
      <dgm:t>
        <a:bodyPr/>
        <a:lstStyle/>
        <a:p>
          <a:r>
            <a:rPr lang="en-US"/>
            <a:t>Model parameters are mathematical relations.</a:t>
          </a:r>
        </a:p>
      </dgm:t>
    </dgm:pt>
    <dgm:pt modelId="{72D36CE4-5D57-47B0-878B-B2F2D4443632}" type="parTrans" cxnId="{7FFA1157-1711-4AC2-BBEA-3590825A6A0D}">
      <dgm:prSet/>
      <dgm:spPr/>
      <dgm:t>
        <a:bodyPr/>
        <a:lstStyle/>
        <a:p>
          <a:endParaRPr lang="en-US"/>
        </a:p>
      </dgm:t>
    </dgm:pt>
    <dgm:pt modelId="{10BC2766-DAB2-4955-A067-E88A449E68D0}" type="sibTrans" cxnId="{7FFA1157-1711-4AC2-BBEA-3590825A6A0D}">
      <dgm:prSet/>
      <dgm:spPr/>
      <dgm:t>
        <a:bodyPr/>
        <a:lstStyle/>
        <a:p>
          <a:endParaRPr lang="en-US"/>
        </a:p>
      </dgm:t>
    </dgm:pt>
    <dgm:pt modelId="{ADE3972E-1ED5-48E1-B9C4-2210C5BACAE2}">
      <dgm:prSet/>
      <dgm:spPr/>
      <dgm:t>
        <a:bodyPr/>
        <a:lstStyle/>
        <a:p>
          <a:r>
            <a:rPr lang="en-US"/>
            <a:t>Analytical BRDF</a:t>
          </a:r>
        </a:p>
      </dgm:t>
    </dgm:pt>
    <dgm:pt modelId="{1E31030E-0622-4568-8ED6-6E1826B66603}" type="parTrans" cxnId="{23662D5D-1A59-44E4-8DA7-FE2C2CBC86FA}">
      <dgm:prSet/>
      <dgm:spPr/>
      <dgm:t>
        <a:bodyPr/>
        <a:lstStyle/>
        <a:p>
          <a:endParaRPr lang="en-US"/>
        </a:p>
      </dgm:t>
    </dgm:pt>
    <dgm:pt modelId="{8F493FDC-7CDE-4BD2-82A0-55DE5A5592D7}" type="sibTrans" cxnId="{23662D5D-1A59-44E4-8DA7-FE2C2CBC86FA}">
      <dgm:prSet/>
      <dgm:spPr/>
      <dgm:t>
        <a:bodyPr/>
        <a:lstStyle/>
        <a:p>
          <a:endParaRPr lang="en-US"/>
        </a:p>
      </dgm:t>
    </dgm:pt>
    <dgm:pt modelId="{321D1706-E288-4F0A-8012-25F567ADF51C}">
      <dgm:prSet/>
      <dgm:spPr/>
      <dgm:t>
        <a:bodyPr/>
        <a:lstStyle/>
        <a:p>
          <a:r>
            <a:rPr lang="en-US"/>
            <a:t>Physically based derivation.</a:t>
          </a:r>
        </a:p>
      </dgm:t>
    </dgm:pt>
    <dgm:pt modelId="{5C8AC2EC-991F-412F-A3D3-CD5CC679ACA4}" type="parTrans" cxnId="{ED41D6E8-2999-4FD5-9F62-9BE64DE0A0CC}">
      <dgm:prSet/>
      <dgm:spPr/>
      <dgm:t>
        <a:bodyPr/>
        <a:lstStyle/>
        <a:p>
          <a:endParaRPr lang="en-US"/>
        </a:p>
      </dgm:t>
    </dgm:pt>
    <dgm:pt modelId="{D78531E7-2445-4593-B405-FCB540E29AB0}" type="sibTrans" cxnId="{ED41D6E8-2999-4FD5-9F62-9BE64DE0A0CC}">
      <dgm:prSet/>
      <dgm:spPr/>
      <dgm:t>
        <a:bodyPr/>
        <a:lstStyle/>
        <a:p>
          <a:endParaRPr lang="en-US"/>
        </a:p>
      </dgm:t>
    </dgm:pt>
    <dgm:pt modelId="{C334BD54-1D54-40C0-A469-BBA537252CA2}">
      <dgm:prSet/>
      <dgm:spPr/>
      <dgm:t>
        <a:bodyPr/>
        <a:lstStyle/>
        <a:p>
          <a:r>
            <a:rPr lang="en-US"/>
            <a:t>Model parameters are related to the material physical properties.</a:t>
          </a:r>
        </a:p>
      </dgm:t>
    </dgm:pt>
    <dgm:pt modelId="{51AED6C8-16A3-4F66-BED8-C25257A89EC7}" type="parTrans" cxnId="{C8AA68A5-A9E1-4DCF-8B1C-0267412B241B}">
      <dgm:prSet/>
      <dgm:spPr/>
      <dgm:t>
        <a:bodyPr/>
        <a:lstStyle/>
        <a:p>
          <a:endParaRPr lang="en-US"/>
        </a:p>
      </dgm:t>
    </dgm:pt>
    <dgm:pt modelId="{91B9CCB2-CAD4-4A56-AD13-2A1B08536090}" type="sibTrans" cxnId="{C8AA68A5-A9E1-4DCF-8B1C-0267412B241B}">
      <dgm:prSet/>
      <dgm:spPr/>
      <dgm:t>
        <a:bodyPr/>
        <a:lstStyle/>
        <a:p>
          <a:endParaRPr lang="en-US"/>
        </a:p>
      </dgm:t>
    </dgm:pt>
    <dgm:pt modelId="{59044032-D79C-4C85-9091-72629EEFD088}">
      <dgm:prSet/>
      <dgm:spPr/>
      <dgm:t>
        <a:bodyPr/>
        <a:lstStyle/>
        <a:p>
          <a:r>
            <a:rPr lang="en-US"/>
            <a:t>Data-driven BRDF</a:t>
          </a:r>
        </a:p>
      </dgm:t>
    </dgm:pt>
    <dgm:pt modelId="{8BC313C2-175E-486A-AC9D-537629059631}" type="parTrans" cxnId="{6412E7E6-65A8-4710-94F0-E9BBDE3965E4}">
      <dgm:prSet/>
      <dgm:spPr/>
      <dgm:t>
        <a:bodyPr/>
        <a:lstStyle/>
        <a:p>
          <a:endParaRPr lang="en-US"/>
        </a:p>
      </dgm:t>
    </dgm:pt>
    <dgm:pt modelId="{064AF65C-EF83-414E-92A9-6BE4EAA29080}" type="sibTrans" cxnId="{6412E7E6-65A8-4710-94F0-E9BBDE3965E4}">
      <dgm:prSet/>
      <dgm:spPr/>
      <dgm:t>
        <a:bodyPr/>
        <a:lstStyle/>
        <a:p>
          <a:endParaRPr lang="en-US"/>
        </a:p>
      </dgm:t>
    </dgm:pt>
    <dgm:pt modelId="{DF6CAF7D-9333-4F94-B993-7BD5BBE96E5E}">
      <dgm:prSet/>
      <dgm:spPr/>
      <dgm:t>
        <a:bodyPr/>
        <a:lstStyle/>
        <a:p>
          <a:r>
            <a:rPr lang="en-US"/>
            <a:t>Measured BRDFs are becoming popular.</a:t>
          </a:r>
        </a:p>
      </dgm:t>
    </dgm:pt>
    <dgm:pt modelId="{B2E4238F-30A9-4483-95B4-7DA38D117C84}" type="parTrans" cxnId="{91296357-98DE-4351-BA66-375E5E836D06}">
      <dgm:prSet/>
      <dgm:spPr/>
      <dgm:t>
        <a:bodyPr/>
        <a:lstStyle/>
        <a:p>
          <a:endParaRPr lang="en-US"/>
        </a:p>
      </dgm:t>
    </dgm:pt>
    <dgm:pt modelId="{BB6B3960-9741-4935-9B8D-5DF3BE4917FB}" type="sibTrans" cxnId="{91296357-98DE-4351-BA66-375E5E836D06}">
      <dgm:prSet/>
      <dgm:spPr/>
      <dgm:t>
        <a:bodyPr/>
        <a:lstStyle/>
        <a:p>
          <a:endParaRPr lang="en-US"/>
        </a:p>
      </dgm:t>
    </dgm:pt>
    <dgm:pt modelId="{F3476DCB-D15F-4959-B1A3-AAA5C12E3E05}">
      <dgm:prSet/>
      <dgm:spPr/>
      <dgm:t>
        <a:bodyPr/>
        <a:lstStyle/>
        <a:p>
          <a:r>
            <a:rPr lang="en-US"/>
            <a:t>Model parameters are relied on the data-driven methods.</a:t>
          </a:r>
        </a:p>
      </dgm:t>
    </dgm:pt>
    <dgm:pt modelId="{9A7D6AA1-B935-46EE-AEB9-271834D7C2A9}" type="parTrans" cxnId="{D5FDFC33-9CEE-4D4B-810D-11612B3C53AB}">
      <dgm:prSet/>
      <dgm:spPr/>
      <dgm:t>
        <a:bodyPr/>
        <a:lstStyle/>
        <a:p>
          <a:endParaRPr lang="en-US"/>
        </a:p>
      </dgm:t>
    </dgm:pt>
    <dgm:pt modelId="{739B68B3-A387-439C-B7F1-30C1C3EAF48B}" type="sibTrans" cxnId="{D5FDFC33-9CEE-4D4B-810D-11612B3C53AB}">
      <dgm:prSet/>
      <dgm:spPr/>
      <dgm:t>
        <a:bodyPr/>
        <a:lstStyle/>
        <a:p>
          <a:endParaRPr lang="en-US"/>
        </a:p>
      </dgm:t>
    </dgm:pt>
    <dgm:pt modelId="{E37501AD-8F56-4300-84DE-E9BBDC5E4847}" type="pres">
      <dgm:prSet presAssocID="{EFE54F53-9A44-4D81-A979-8C2B243BA935}" presName="Name0" presStyleCnt="0">
        <dgm:presLayoutVars>
          <dgm:dir/>
          <dgm:animLvl val="lvl"/>
          <dgm:resizeHandles val="exact"/>
        </dgm:presLayoutVars>
      </dgm:prSet>
      <dgm:spPr/>
    </dgm:pt>
    <dgm:pt modelId="{839BFC28-0A27-4580-A96E-8AA544CF7E50}" type="pres">
      <dgm:prSet presAssocID="{FDFDE191-87CD-437D-925B-2D1994F847FB}" presName="linNode" presStyleCnt="0"/>
      <dgm:spPr/>
    </dgm:pt>
    <dgm:pt modelId="{CDB8B8AB-71A6-40D3-825B-BA85FB1B2DDA}" type="pres">
      <dgm:prSet presAssocID="{FDFDE191-87CD-437D-925B-2D1994F847FB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89809533-64D8-43C9-B1A7-905E2BC281C7}" type="pres">
      <dgm:prSet presAssocID="{FDFDE191-87CD-437D-925B-2D1994F847FB}" presName="descendantText" presStyleLbl="alignAccFollowNode1" presStyleIdx="0" presStyleCnt="3">
        <dgm:presLayoutVars>
          <dgm:bulletEnabled val="1"/>
        </dgm:presLayoutVars>
      </dgm:prSet>
      <dgm:spPr/>
    </dgm:pt>
    <dgm:pt modelId="{25C2C6B3-1CF8-4A88-8D26-F48AEB949F19}" type="pres">
      <dgm:prSet presAssocID="{53CBBEC0-6320-475A-BC02-FF08CEE6ECF1}" presName="sp" presStyleCnt="0"/>
      <dgm:spPr/>
    </dgm:pt>
    <dgm:pt modelId="{E16F1782-D9A0-4A03-80C8-7CA4970B5168}" type="pres">
      <dgm:prSet presAssocID="{ADE3972E-1ED5-48E1-B9C4-2210C5BACAE2}" presName="linNode" presStyleCnt="0"/>
      <dgm:spPr/>
    </dgm:pt>
    <dgm:pt modelId="{F7888F69-11AC-42DC-AAF5-326732C4A0E7}" type="pres">
      <dgm:prSet presAssocID="{ADE3972E-1ED5-48E1-B9C4-2210C5BACAE2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B49D31AB-07AF-46EF-A457-C963DCBBCF5D}" type="pres">
      <dgm:prSet presAssocID="{ADE3972E-1ED5-48E1-B9C4-2210C5BACAE2}" presName="descendantText" presStyleLbl="alignAccFollowNode1" presStyleIdx="1" presStyleCnt="3">
        <dgm:presLayoutVars>
          <dgm:bulletEnabled val="1"/>
        </dgm:presLayoutVars>
      </dgm:prSet>
      <dgm:spPr/>
    </dgm:pt>
    <dgm:pt modelId="{74AA333B-B8B4-4226-BE4B-C9C3461E6297}" type="pres">
      <dgm:prSet presAssocID="{8F493FDC-7CDE-4BD2-82A0-55DE5A5592D7}" presName="sp" presStyleCnt="0"/>
      <dgm:spPr/>
    </dgm:pt>
    <dgm:pt modelId="{85C8C761-B824-41BD-A89C-0D6EABB6D33C}" type="pres">
      <dgm:prSet presAssocID="{59044032-D79C-4C85-9091-72629EEFD088}" presName="linNode" presStyleCnt="0"/>
      <dgm:spPr/>
    </dgm:pt>
    <dgm:pt modelId="{E4F9832F-CD2D-4A07-87B7-A528AC045361}" type="pres">
      <dgm:prSet presAssocID="{59044032-D79C-4C85-9091-72629EEFD088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D7A8374D-C484-4126-B0FA-A96B2F0005C0}" type="pres">
      <dgm:prSet presAssocID="{59044032-D79C-4C85-9091-72629EEFD088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CDCA6F01-0D63-425F-8FBD-7ED80CEB751A}" srcId="{FDFDE191-87CD-437D-925B-2D1994F847FB}" destId="{067CFF81-AAC7-423D-A9A7-F490C7CA3EB1}" srcOrd="0" destOrd="0" parTransId="{55B5F25F-D86F-4775-B7FA-73238646E983}" sibTransId="{E1F609B3-C0A2-4B17-A988-221382831EE9}"/>
    <dgm:cxn modelId="{8D89FF20-4B33-475A-BDA1-2B458A8ECA7A}" type="presOf" srcId="{067CFF81-AAC7-423D-A9A7-F490C7CA3EB1}" destId="{89809533-64D8-43C9-B1A7-905E2BC281C7}" srcOrd="0" destOrd="0" presId="urn:microsoft.com/office/officeart/2005/8/layout/vList5"/>
    <dgm:cxn modelId="{FAB9E925-773B-4610-844E-BA7909D461E8}" srcId="{EFE54F53-9A44-4D81-A979-8C2B243BA935}" destId="{FDFDE191-87CD-437D-925B-2D1994F847FB}" srcOrd="0" destOrd="0" parTransId="{6FA0ED6B-5746-4E23-8F04-D596F1A89F3A}" sibTransId="{53CBBEC0-6320-475A-BC02-FF08CEE6ECF1}"/>
    <dgm:cxn modelId="{6B76852F-B348-4710-8DD1-7F5B3FB17081}" type="presOf" srcId="{C5592751-196D-44AE-8F8B-03F68752B543}" destId="{89809533-64D8-43C9-B1A7-905E2BC281C7}" srcOrd="0" destOrd="1" presId="urn:microsoft.com/office/officeart/2005/8/layout/vList5"/>
    <dgm:cxn modelId="{D5FDFC33-9CEE-4D4B-810D-11612B3C53AB}" srcId="{59044032-D79C-4C85-9091-72629EEFD088}" destId="{F3476DCB-D15F-4959-B1A3-AAA5C12E3E05}" srcOrd="1" destOrd="0" parTransId="{9A7D6AA1-B935-46EE-AEB9-271834D7C2A9}" sibTransId="{739B68B3-A387-439C-B7F1-30C1C3EAF48B}"/>
    <dgm:cxn modelId="{23662D5D-1A59-44E4-8DA7-FE2C2CBC86FA}" srcId="{EFE54F53-9A44-4D81-A979-8C2B243BA935}" destId="{ADE3972E-1ED5-48E1-B9C4-2210C5BACAE2}" srcOrd="1" destOrd="0" parTransId="{1E31030E-0622-4568-8ED6-6E1826B66603}" sibTransId="{8F493FDC-7CDE-4BD2-82A0-55DE5A5592D7}"/>
    <dgm:cxn modelId="{D6510D43-E568-45B0-8CE1-F48608D0725C}" type="presOf" srcId="{ADE3972E-1ED5-48E1-B9C4-2210C5BACAE2}" destId="{F7888F69-11AC-42DC-AAF5-326732C4A0E7}" srcOrd="0" destOrd="0" presId="urn:microsoft.com/office/officeart/2005/8/layout/vList5"/>
    <dgm:cxn modelId="{DFCE1747-68A6-48A6-B164-17DBA40874F3}" type="presOf" srcId="{C334BD54-1D54-40C0-A469-BBA537252CA2}" destId="{B49D31AB-07AF-46EF-A457-C963DCBBCF5D}" srcOrd="0" destOrd="1" presId="urn:microsoft.com/office/officeart/2005/8/layout/vList5"/>
    <dgm:cxn modelId="{8FD1C047-30FC-4B7D-8D14-0715B908B525}" type="presOf" srcId="{DF6CAF7D-9333-4F94-B993-7BD5BBE96E5E}" destId="{D7A8374D-C484-4126-B0FA-A96B2F0005C0}" srcOrd="0" destOrd="0" presId="urn:microsoft.com/office/officeart/2005/8/layout/vList5"/>
    <dgm:cxn modelId="{A1B78769-F66E-4309-9CDA-A26386A0EBA6}" type="presOf" srcId="{59044032-D79C-4C85-9091-72629EEFD088}" destId="{E4F9832F-CD2D-4A07-87B7-A528AC045361}" srcOrd="0" destOrd="0" presId="urn:microsoft.com/office/officeart/2005/8/layout/vList5"/>
    <dgm:cxn modelId="{C8F2B750-0E6F-47A0-A4E6-4E86A9DC6EE9}" type="presOf" srcId="{321D1706-E288-4F0A-8012-25F567ADF51C}" destId="{B49D31AB-07AF-46EF-A457-C963DCBBCF5D}" srcOrd="0" destOrd="0" presId="urn:microsoft.com/office/officeart/2005/8/layout/vList5"/>
    <dgm:cxn modelId="{39082153-BCE1-4C99-AA7F-161DBB4AEE5D}" type="presOf" srcId="{FDFDE191-87CD-437D-925B-2D1994F847FB}" destId="{CDB8B8AB-71A6-40D3-825B-BA85FB1B2DDA}" srcOrd="0" destOrd="0" presId="urn:microsoft.com/office/officeart/2005/8/layout/vList5"/>
    <dgm:cxn modelId="{8498F354-2089-4306-B24E-7E0C95C6F084}" type="presOf" srcId="{05A05C7A-EBED-4674-AB21-5684A088D485}" destId="{89809533-64D8-43C9-B1A7-905E2BC281C7}" srcOrd="0" destOrd="2" presId="urn:microsoft.com/office/officeart/2005/8/layout/vList5"/>
    <dgm:cxn modelId="{4B7FE875-B790-43CC-B5B9-0C1CD2DEF0EF}" srcId="{FDFDE191-87CD-437D-925B-2D1994F847FB}" destId="{C5592751-196D-44AE-8F8B-03F68752B543}" srcOrd="1" destOrd="0" parTransId="{C7C34B4F-0482-4B9B-8C53-A3C0E7C5E58D}" sibTransId="{D254CD2B-D8B3-43A8-8737-FAC1DB721FB9}"/>
    <dgm:cxn modelId="{7FFA1157-1711-4AC2-BBEA-3590825A6A0D}" srcId="{FDFDE191-87CD-437D-925B-2D1994F847FB}" destId="{05A05C7A-EBED-4674-AB21-5684A088D485}" srcOrd="2" destOrd="0" parTransId="{72D36CE4-5D57-47B0-878B-B2F2D4443632}" sibTransId="{10BC2766-DAB2-4955-A067-E88A449E68D0}"/>
    <dgm:cxn modelId="{91296357-98DE-4351-BA66-375E5E836D06}" srcId="{59044032-D79C-4C85-9091-72629EEFD088}" destId="{DF6CAF7D-9333-4F94-B993-7BD5BBE96E5E}" srcOrd="0" destOrd="0" parTransId="{B2E4238F-30A9-4483-95B4-7DA38D117C84}" sibTransId="{BB6B3960-9741-4935-9B8D-5DF3BE4917FB}"/>
    <dgm:cxn modelId="{C8AA68A5-A9E1-4DCF-8B1C-0267412B241B}" srcId="{ADE3972E-1ED5-48E1-B9C4-2210C5BACAE2}" destId="{C334BD54-1D54-40C0-A469-BBA537252CA2}" srcOrd="1" destOrd="0" parTransId="{51AED6C8-16A3-4F66-BED8-C25257A89EC7}" sibTransId="{91B9CCB2-CAD4-4A56-AD13-2A1B08536090}"/>
    <dgm:cxn modelId="{88697FD5-AE8D-4A38-A340-D00CABF9A3C6}" type="presOf" srcId="{F3476DCB-D15F-4959-B1A3-AAA5C12E3E05}" destId="{D7A8374D-C484-4126-B0FA-A96B2F0005C0}" srcOrd="0" destOrd="1" presId="urn:microsoft.com/office/officeart/2005/8/layout/vList5"/>
    <dgm:cxn modelId="{6412E7E6-65A8-4710-94F0-E9BBDE3965E4}" srcId="{EFE54F53-9A44-4D81-A979-8C2B243BA935}" destId="{59044032-D79C-4C85-9091-72629EEFD088}" srcOrd="2" destOrd="0" parTransId="{8BC313C2-175E-486A-AC9D-537629059631}" sibTransId="{064AF65C-EF83-414E-92A9-6BE4EAA29080}"/>
    <dgm:cxn modelId="{ED41D6E8-2999-4FD5-9F62-9BE64DE0A0CC}" srcId="{ADE3972E-1ED5-48E1-B9C4-2210C5BACAE2}" destId="{321D1706-E288-4F0A-8012-25F567ADF51C}" srcOrd="0" destOrd="0" parTransId="{5C8AC2EC-991F-412F-A3D3-CD5CC679ACA4}" sibTransId="{D78531E7-2445-4593-B405-FCB540E29AB0}"/>
    <dgm:cxn modelId="{9B804CF3-6C1C-4091-ACD7-6AF40A658023}" type="presOf" srcId="{EFE54F53-9A44-4D81-A979-8C2B243BA935}" destId="{E37501AD-8F56-4300-84DE-E9BBDC5E4847}" srcOrd="0" destOrd="0" presId="urn:microsoft.com/office/officeart/2005/8/layout/vList5"/>
    <dgm:cxn modelId="{1E6DD48C-F474-4B68-AB20-BCB5F7419607}" type="presParOf" srcId="{E37501AD-8F56-4300-84DE-E9BBDC5E4847}" destId="{839BFC28-0A27-4580-A96E-8AA544CF7E50}" srcOrd="0" destOrd="0" presId="urn:microsoft.com/office/officeart/2005/8/layout/vList5"/>
    <dgm:cxn modelId="{AA61466E-15A3-491F-B4F3-30E4B442A538}" type="presParOf" srcId="{839BFC28-0A27-4580-A96E-8AA544CF7E50}" destId="{CDB8B8AB-71A6-40D3-825B-BA85FB1B2DDA}" srcOrd="0" destOrd="0" presId="urn:microsoft.com/office/officeart/2005/8/layout/vList5"/>
    <dgm:cxn modelId="{8AF69C34-B4AD-4CBC-A3B5-D74E2B5AF15F}" type="presParOf" srcId="{839BFC28-0A27-4580-A96E-8AA544CF7E50}" destId="{89809533-64D8-43C9-B1A7-905E2BC281C7}" srcOrd="1" destOrd="0" presId="urn:microsoft.com/office/officeart/2005/8/layout/vList5"/>
    <dgm:cxn modelId="{953671AE-B8E4-41C1-BF69-EB8628B0AD34}" type="presParOf" srcId="{E37501AD-8F56-4300-84DE-E9BBDC5E4847}" destId="{25C2C6B3-1CF8-4A88-8D26-F48AEB949F19}" srcOrd="1" destOrd="0" presId="urn:microsoft.com/office/officeart/2005/8/layout/vList5"/>
    <dgm:cxn modelId="{4314EDDB-05EF-4823-B610-5891721943A5}" type="presParOf" srcId="{E37501AD-8F56-4300-84DE-E9BBDC5E4847}" destId="{E16F1782-D9A0-4A03-80C8-7CA4970B5168}" srcOrd="2" destOrd="0" presId="urn:microsoft.com/office/officeart/2005/8/layout/vList5"/>
    <dgm:cxn modelId="{FAA9A9E2-8631-40F6-AF63-40B612090C70}" type="presParOf" srcId="{E16F1782-D9A0-4A03-80C8-7CA4970B5168}" destId="{F7888F69-11AC-42DC-AAF5-326732C4A0E7}" srcOrd="0" destOrd="0" presId="urn:microsoft.com/office/officeart/2005/8/layout/vList5"/>
    <dgm:cxn modelId="{D9FF88ED-0FA9-4BE2-8040-5A612476A537}" type="presParOf" srcId="{E16F1782-D9A0-4A03-80C8-7CA4970B5168}" destId="{B49D31AB-07AF-46EF-A457-C963DCBBCF5D}" srcOrd="1" destOrd="0" presId="urn:microsoft.com/office/officeart/2005/8/layout/vList5"/>
    <dgm:cxn modelId="{C4327910-0233-4EA5-8300-03EA684411C0}" type="presParOf" srcId="{E37501AD-8F56-4300-84DE-E9BBDC5E4847}" destId="{74AA333B-B8B4-4226-BE4B-C9C3461E6297}" srcOrd="3" destOrd="0" presId="urn:microsoft.com/office/officeart/2005/8/layout/vList5"/>
    <dgm:cxn modelId="{6CA85C21-F80C-4F9F-BEEC-E1C61B1B7082}" type="presParOf" srcId="{E37501AD-8F56-4300-84DE-E9BBDC5E4847}" destId="{85C8C761-B824-41BD-A89C-0D6EABB6D33C}" srcOrd="4" destOrd="0" presId="urn:microsoft.com/office/officeart/2005/8/layout/vList5"/>
    <dgm:cxn modelId="{E458F35A-A3B6-49FD-AC93-E258D837BC2C}" type="presParOf" srcId="{85C8C761-B824-41BD-A89C-0D6EABB6D33C}" destId="{E4F9832F-CD2D-4A07-87B7-A528AC045361}" srcOrd="0" destOrd="0" presId="urn:microsoft.com/office/officeart/2005/8/layout/vList5"/>
    <dgm:cxn modelId="{879B1D80-184A-4378-8417-5AECEAA2D74C}" type="presParOf" srcId="{85C8C761-B824-41BD-A89C-0D6EABB6D33C}" destId="{D7A8374D-C484-4126-B0FA-A96B2F0005C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1A78E7-A1CE-495C-8322-80B85F3C5BC3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62C7A31-EEBB-41C3-B04D-2A6299589645}">
      <dgm:prSet/>
      <dgm:spPr/>
      <dgm:t>
        <a:bodyPr/>
        <a:lstStyle/>
        <a:p>
          <a:r>
            <a:rPr lang="en-US"/>
            <a:t>Accurate representation</a:t>
          </a:r>
        </a:p>
      </dgm:t>
    </dgm:pt>
    <dgm:pt modelId="{1BA729DA-3BA7-4180-9782-8AF43110C2DB}" type="parTrans" cxnId="{68E65F16-D1B4-4ED2-BA1F-4D40CCC5E020}">
      <dgm:prSet/>
      <dgm:spPr/>
      <dgm:t>
        <a:bodyPr/>
        <a:lstStyle/>
        <a:p>
          <a:endParaRPr lang="en-US"/>
        </a:p>
      </dgm:t>
    </dgm:pt>
    <dgm:pt modelId="{0B82FE8B-EA2E-4E4C-9F5E-DC1EFD2D43EF}" type="sibTrans" cxnId="{68E65F16-D1B4-4ED2-BA1F-4D40CCC5E020}">
      <dgm:prSet/>
      <dgm:spPr/>
      <dgm:t>
        <a:bodyPr/>
        <a:lstStyle/>
        <a:p>
          <a:endParaRPr lang="en-US"/>
        </a:p>
      </dgm:t>
    </dgm:pt>
    <dgm:pt modelId="{BB1C75C0-A6BE-442B-BEA6-0DD743F79FE9}">
      <dgm:prSet/>
      <dgm:spPr/>
      <dgm:t>
        <a:bodyPr/>
        <a:lstStyle/>
        <a:p>
          <a:r>
            <a:rPr lang="en-US"/>
            <a:t>Accuracy for novel view synthesis, rendering.</a:t>
          </a:r>
        </a:p>
      </dgm:t>
    </dgm:pt>
    <dgm:pt modelId="{32EC58CC-A74D-49D0-94E7-A3503F0531D6}" type="parTrans" cxnId="{4F76969A-7D42-44F4-8109-50D119270952}">
      <dgm:prSet/>
      <dgm:spPr/>
      <dgm:t>
        <a:bodyPr/>
        <a:lstStyle/>
        <a:p>
          <a:endParaRPr lang="en-US"/>
        </a:p>
      </dgm:t>
    </dgm:pt>
    <dgm:pt modelId="{AEEEC3CE-FC60-4EA1-8B56-74F8845011AB}" type="sibTrans" cxnId="{4F76969A-7D42-44F4-8109-50D119270952}">
      <dgm:prSet/>
      <dgm:spPr/>
      <dgm:t>
        <a:bodyPr/>
        <a:lstStyle/>
        <a:p>
          <a:endParaRPr lang="en-US"/>
        </a:p>
      </dgm:t>
    </dgm:pt>
    <dgm:pt modelId="{6EA5B24B-DB87-4B43-8862-C47675FD0F75}">
      <dgm:prSet/>
      <dgm:spPr/>
      <dgm:t>
        <a:bodyPr/>
        <a:lstStyle/>
        <a:p>
          <a:r>
            <a:rPr lang="en-US"/>
            <a:t>Efficient representation</a:t>
          </a:r>
        </a:p>
      </dgm:t>
    </dgm:pt>
    <dgm:pt modelId="{EE3055B7-8512-4F81-B059-C03865A75AE1}" type="parTrans" cxnId="{E49BD1D6-5D84-4691-8B69-67F02727CFC1}">
      <dgm:prSet/>
      <dgm:spPr/>
      <dgm:t>
        <a:bodyPr/>
        <a:lstStyle/>
        <a:p>
          <a:endParaRPr lang="en-US"/>
        </a:p>
      </dgm:t>
    </dgm:pt>
    <dgm:pt modelId="{7146A293-58C6-4D35-9E07-132EA1168530}" type="sibTrans" cxnId="{E49BD1D6-5D84-4691-8B69-67F02727CFC1}">
      <dgm:prSet/>
      <dgm:spPr/>
      <dgm:t>
        <a:bodyPr/>
        <a:lstStyle/>
        <a:p>
          <a:endParaRPr lang="en-US"/>
        </a:p>
      </dgm:t>
    </dgm:pt>
    <dgm:pt modelId="{D6F98889-0E09-4AB0-B9C7-70830A2BB301}">
      <dgm:prSet/>
      <dgm:spPr/>
      <dgm:t>
        <a:bodyPr/>
        <a:lstStyle/>
        <a:p>
          <a:r>
            <a:rPr lang="en-US"/>
            <a:t>The model is low cost both in storage needed and computation.</a:t>
          </a:r>
        </a:p>
      </dgm:t>
    </dgm:pt>
    <dgm:pt modelId="{EF68A3A0-B8D1-478C-93F2-79362A73C2BD}" type="parTrans" cxnId="{8A4979FB-E541-4440-9CFE-7D89850B915F}">
      <dgm:prSet/>
      <dgm:spPr/>
      <dgm:t>
        <a:bodyPr/>
        <a:lstStyle/>
        <a:p>
          <a:endParaRPr lang="en-US"/>
        </a:p>
      </dgm:t>
    </dgm:pt>
    <dgm:pt modelId="{78947632-CA9F-4E9B-9BDC-9637C590DF21}" type="sibTrans" cxnId="{8A4979FB-E541-4440-9CFE-7D89850B915F}">
      <dgm:prSet/>
      <dgm:spPr/>
      <dgm:t>
        <a:bodyPr/>
        <a:lstStyle/>
        <a:p>
          <a:endParaRPr lang="en-US"/>
        </a:p>
      </dgm:t>
    </dgm:pt>
    <dgm:pt modelId="{D32FF57B-3AFE-4488-816A-220A95B1A1D4}">
      <dgm:prSet/>
      <dgm:spPr/>
      <dgm:t>
        <a:bodyPr/>
        <a:lstStyle/>
        <a:p>
          <a:r>
            <a:rPr lang="en-US"/>
            <a:t>Intuitive for editing (optional)</a:t>
          </a:r>
        </a:p>
      </dgm:t>
    </dgm:pt>
    <dgm:pt modelId="{3D4D4495-EB6D-4663-8764-3F3F00E7F474}" type="parTrans" cxnId="{9F0470CB-E428-4C29-B975-1170DA86B5EE}">
      <dgm:prSet/>
      <dgm:spPr/>
      <dgm:t>
        <a:bodyPr/>
        <a:lstStyle/>
        <a:p>
          <a:endParaRPr lang="en-US"/>
        </a:p>
      </dgm:t>
    </dgm:pt>
    <dgm:pt modelId="{B07445D4-F81B-4F27-8649-2B19ECF0189A}" type="sibTrans" cxnId="{9F0470CB-E428-4C29-B975-1170DA86B5EE}">
      <dgm:prSet/>
      <dgm:spPr/>
      <dgm:t>
        <a:bodyPr/>
        <a:lstStyle/>
        <a:p>
          <a:endParaRPr lang="en-US"/>
        </a:p>
      </dgm:t>
    </dgm:pt>
    <dgm:pt modelId="{3955113A-3245-4939-8F4E-4260C3BF732D}" type="pres">
      <dgm:prSet presAssocID="{731A78E7-A1CE-495C-8322-80B85F3C5BC3}" presName="Name0" presStyleCnt="0">
        <dgm:presLayoutVars>
          <dgm:dir/>
          <dgm:animLvl val="lvl"/>
          <dgm:resizeHandles val="exact"/>
        </dgm:presLayoutVars>
      </dgm:prSet>
      <dgm:spPr/>
    </dgm:pt>
    <dgm:pt modelId="{2390AFEF-2547-4D9E-B862-A8B227E42C75}" type="pres">
      <dgm:prSet presAssocID="{862C7A31-EEBB-41C3-B04D-2A6299589645}" presName="linNode" presStyleCnt="0"/>
      <dgm:spPr/>
    </dgm:pt>
    <dgm:pt modelId="{6D6C1336-124A-4BA0-9411-250C9D2F08E4}" type="pres">
      <dgm:prSet presAssocID="{862C7A31-EEBB-41C3-B04D-2A6299589645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219C5C94-92DF-4BFD-9961-220FE83955D5}" type="pres">
      <dgm:prSet presAssocID="{862C7A31-EEBB-41C3-B04D-2A6299589645}" presName="descendantText" presStyleLbl="alignAccFollowNode1" presStyleIdx="0" presStyleCnt="2">
        <dgm:presLayoutVars>
          <dgm:bulletEnabled val="1"/>
        </dgm:presLayoutVars>
      </dgm:prSet>
      <dgm:spPr/>
    </dgm:pt>
    <dgm:pt modelId="{0D52B491-98A6-403C-9469-7DAA74FA8427}" type="pres">
      <dgm:prSet presAssocID="{0B82FE8B-EA2E-4E4C-9F5E-DC1EFD2D43EF}" presName="sp" presStyleCnt="0"/>
      <dgm:spPr/>
    </dgm:pt>
    <dgm:pt modelId="{E9033EFC-6D04-4426-BF05-E075953A77EF}" type="pres">
      <dgm:prSet presAssocID="{6EA5B24B-DB87-4B43-8862-C47675FD0F75}" presName="linNode" presStyleCnt="0"/>
      <dgm:spPr/>
    </dgm:pt>
    <dgm:pt modelId="{341D283F-5D19-4E70-B6B7-4C08CFFDEA8E}" type="pres">
      <dgm:prSet presAssocID="{6EA5B24B-DB87-4B43-8862-C47675FD0F75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C94866F3-326E-4EB5-8706-1A6E351708A2}" type="pres">
      <dgm:prSet presAssocID="{6EA5B24B-DB87-4B43-8862-C47675FD0F75}" presName="descendantText" presStyleLbl="alignAccFollowNode1" presStyleIdx="1" presStyleCnt="2">
        <dgm:presLayoutVars>
          <dgm:bulletEnabled val="1"/>
        </dgm:presLayoutVars>
      </dgm:prSet>
      <dgm:spPr/>
    </dgm:pt>
    <dgm:pt modelId="{3154C8EA-204B-47E2-9C75-C6A8A48A5420}" type="pres">
      <dgm:prSet presAssocID="{7146A293-58C6-4D35-9E07-132EA1168530}" presName="sp" presStyleCnt="0"/>
      <dgm:spPr/>
    </dgm:pt>
    <dgm:pt modelId="{D89D8E9C-3C83-418A-9753-90086B8C0A6B}" type="pres">
      <dgm:prSet presAssocID="{D32FF57B-3AFE-4488-816A-220A95B1A1D4}" presName="linNode" presStyleCnt="0"/>
      <dgm:spPr/>
    </dgm:pt>
    <dgm:pt modelId="{92A0785C-AC92-4D1B-9175-03D87446397B}" type="pres">
      <dgm:prSet presAssocID="{D32FF57B-3AFE-4488-816A-220A95B1A1D4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86221E01-D29D-44A9-ADF8-C3D560E60DC1}" type="presOf" srcId="{6EA5B24B-DB87-4B43-8862-C47675FD0F75}" destId="{341D283F-5D19-4E70-B6B7-4C08CFFDEA8E}" srcOrd="0" destOrd="0" presId="urn:microsoft.com/office/officeart/2005/8/layout/vList5"/>
    <dgm:cxn modelId="{4040DF02-3945-4498-919F-CE4A3367990C}" type="presOf" srcId="{862C7A31-EEBB-41C3-B04D-2A6299589645}" destId="{6D6C1336-124A-4BA0-9411-250C9D2F08E4}" srcOrd="0" destOrd="0" presId="urn:microsoft.com/office/officeart/2005/8/layout/vList5"/>
    <dgm:cxn modelId="{68E65F16-D1B4-4ED2-BA1F-4D40CCC5E020}" srcId="{731A78E7-A1CE-495C-8322-80B85F3C5BC3}" destId="{862C7A31-EEBB-41C3-B04D-2A6299589645}" srcOrd="0" destOrd="0" parTransId="{1BA729DA-3BA7-4180-9782-8AF43110C2DB}" sibTransId="{0B82FE8B-EA2E-4E4C-9F5E-DC1EFD2D43EF}"/>
    <dgm:cxn modelId="{E90E3471-E69F-4274-A59D-CE56E61532AC}" type="presOf" srcId="{D6F98889-0E09-4AB0-B9C7-70830A2BB301}" destId="{C94866F3-326E-4EB5-8706-1A6E351708A2}" srcOrd="0" destOrd="0" presId="urn:microsoft.com/office/officeart/2005/8/layout/vList5"/>
    <dgm:cxn modelId="{DBCD0E82-C269-4CCD-A27C-F56A8E45B5E2}" type="presOf" srcId="{731A78E7-A1CE-495C-8322-80B85F3C5BC3}" destId="{3955113A-3245-4939-8F4E-4260C3BF732D}" srcOrd="0" destOrd="0" presId="urn:microsoft.com/office/officeart/2005/8/layout/vList5"/>
    <dgm:cxn modelId="{4F76969A-7D42-44F4-8109-50D119270952}" srcId="{862C7A31-EEBB-41C3-B04D-2A6299589645}" destId="{BB1C75C0-A6BE-442B-BEA6-0DD743F79FE9}" srcOrd="0" destOrd="0" parTransId="{32EC58CC-A74D-49D0-94E7-A3503F0531D6}" sibTransId="{AEEEC3CE-FC60-4EA1-8B56-74F8845011AB}"/>
    <dgm:cxn modelId="{CDF721A3-10D3-4E82-B6C6-D16B00C22FA4}" type="presOf" srcId="{D32FF57B-3AFE-4488-816A-220A95B1A1D4}" destId="{92A0785C-AC92-4D1B-9175-03D87446397B}" srcOrd="0" destOrd="0" presId="urn:microsoft.com/office/officeart/2005/8/layout/vList5"/>
    <dgm:cxn modelId="{9F0470CB-E428-4C29-B975-1170DA86B5EE}" srcId="{731A78E7-A1CE-495C-8322-80B85F3C5BC3}" destId="{D32FF57B-3AFE-4488-816A-220A95B1A1D4}" srcOrd="2" destOrd="0" parTransId="{3D4D4495-EB6D-4663-8764-3F3F00E7F474}" sibTransId="{B07445D4-F81B-4F27-8649-2B19ECF0189A}"/>
    <dgm:cxn modelId="{E49BD1D6-5D84-4691-8B69-67F02727CFC1}" srcId="{731A78E7-A1CE-495C-8322-80B85F3C5BC3}" destId="{6EA5B24B-DB87-4B43-8862-C47675FD0F75}" srcOrd="1" destOrd="0" parTransId="{EE3055B7-8512-4F81-B059-C03865A75AE1}" sibTransId="{7146A293-58C6-4D35-9E07-132EA1168530}"/>
    <dgm:cxn modelId="{A999DEE6-078A-4422-B190-734C959D4317}" type="presOf" srcId="{BB1C75C0-A6BE-442B-BEA6-0DD743F79FE9}" destId="{219C5C94-92DF-4BFD-9961-220FE83955D5}" srcOrd="0" destOrd="0" presId="urn:microsoft.com/office/officeart/2005/8/layout/vList5"/>
    <dgm:cxn modelId="{8A4979FB-E541-4440-9CFE-7D89850B915F}" srcId="{6EA5B24B-DB87-4B43-8862-C47675FD0F75}" destId="{D6F98889-0E09-4AB0-B9C7-70830A2BB301}" srcOrd="0" destOrd="0" parTransId="{EF68A3A0-B8D1-478C-93F2-79362A73C2BD}" sibTransId="{78947632-CA9F-4E9B-9BDC-9637C590DF21}"/>
    <dgm:cxn modelId="{5C2308B7-2F0E-4591-9D0F-D4D3889829F3}" type="presParOf" srcId="{3955113A-3245-4939-8F4E-4260C3BF732D}" destId="{2390AFEF-2547-4D9E-B862-A8B227E42C75}" srcOrd="0" destOrd="0" presId="urn:microsoft.com/office/officeart/2005/8/layout/vList5"/>
    <dgm:cxn modelId="{844180E4-D10C-415E-AC0A-AB4A5E3E1BB2}" type="presParOf" srcId="{2390AFEF-2547-4D9E-B862-A8B227E42C75}" destId="{6D6C1336-124A-4BA0-9411-250C9D2F08E4}" srcOrd="0" destOrd="0" presId="urn:microsoft.com/office/officeart/2005/8/layout/vList5"/>
    <dgm:cxn modelId="{4AF114C0-6D51-4667-9146-4068E07BA875}" type="presParOf" srcId="{2390AFEF-2547-4D9E-B862-A8B227E42C75}" destId="{219C5C94-92DF-4BFD-9961-220FE83955D5}" srcOrd="1" destOrd="0" presId="urn:microsoft.com/office/officeart/2005/8/layout/vList5"/>
    <dgm:cxn modelId="{5B010B59-88C2-4874-8FC4-5EE3025D92FE}" type="presParOf" srcId="{3955113A-3245-4939-8F4E-4260C3BF732D}" destId="{0D52B491-98A6-403C-9469-7DAA74FA8427}" srcOrd="1" destOrd="0" presId="urn:microsoft.com/office/officeart/2005/8/layout/vList5"/>
    <dgm:cxn modelId="{7C1296E6-6D38-4226-9DE3-7451788ACEDD}" type="presParOf" srcId="{3955113A-3245-4939-8F4E-4260C3BF732D}" destId="{E9033EFC-6D04-4426-BF05-E075953A77EF}" srcOrd="2" destOrd="0" presId="urn:microsoft.com/office/officeart/2005/8/layout/vList5"/>
    <dgm:cxn modelId="{8CC92210-F95C-436F-9FFD-B505B5B2D20C}" type="presParOf" srcId="{E9033EFC-6D04-4426-BF05-E075953A77EF}" destId="{341D283F-5D19-4E70-B6B7-4C08CFFDEA8E}" srcOrd="0" destOrd="0" presId="urn:microsoft.com/office/officeart/2005/8/layout/vList5"/>
    <dgm:cxn modelId="{2AF143A8-ADF9-4ECE-B8A9-F8DC58966B72}" type="presParOf" srcId="{E9033EFC-6D04-4426-BF05-E075953A77EF}" destId="{C94866F3-326E-4EB5-8706-1A6E351708A2}" srcOrd="1" destOrd="0" presId="urn:microsoft.com/office/officeart/2005/8/layout/vList5"/>
    <dgm:cxn modelId="{2F8B2167-D7C2-46CD-AE98-564C949F7EFC}" type="presParOf" srcId="{3955113A-3245-4939-8F4E-4260C3BF732D}" destId="{3154C8EA-204B-47E2-9C75-C6A8A48A5420}" srcOrd="3" destOrd="0" presId="urn:microsoft.com/office/officeart/2005/8/layout/vList5"/>
    <dgm:cxn modelId="{F16EEEF4-7A83-4AA3-954D-AA6BCE9984C3}" type="presParOf" srcId="{3955113A-3245-4939-8F4E-4260C3BF732D}" destId="{D89D8E9C-3C83-418A-9753-90086B8C0A6B}" srcOrd="4" destOrd="0" presId="urn:microsoft.com/office/officeart/2005/8/layout/vList5"/>
    <dgm:cxn modelId="{19622869-1032-4B09-85C1-890C6D35F817}" type="presParOf" srcId="{D89D8E9C-3C83-418A-9753-90086B8C0A6B}" destId="{92A0785C-AC92-4D1B-9175-03D87446397B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809533-64D8-43C9-B1A7-905E2BC281C7}">
      <dsp:nvSpPr>
        <dsp:cNvPr id="0" name=""/>
        <dsp:cNvSpPr/>
      </dsp:nvSpPr>
      <dsp:spPr>
        <a:xfrm rot="5400000">
          <a:off x="6643562" y="-2802312"/>
          <a:ext cx="827552" cy="6642201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Early stage of shader development.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Mathematically derived the light scattering behaviors.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Model parameters are mathematical relations.</a:t>
          </a:r>
        </a:p>
      </dsp:txBody>
      <dsp:txXfrm rot="-5400000">
        <a:off x="3736238" y="145410"/>
        <a:ext cx="6601803" cy="746756"/>
      </dsp:txXfrm>
    </dsp:sp>
    <dsp:sp modelId="{CDB8B8AB-71A6-40D3-825B-BA85FB1B2DDA}">
      <dsp:nvSpPr>
        <dsp:cNvPr id="0" name=""/>
        <dsp:cNvSpPr/>
      </dsp:nvSpPr>
      <dsp:spPr>
        <a:xfrm>
          <a:off x="0" y="1567"/>
          <a:ext cx="3736238" cy="103444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Empirical BRDF</a:t>
          </a:r>
        </a:p>
      </dsp:txBody>
      <dsp:txXfrm>
        <a:off x="50497" y="52064"/>
        <a:ext cx="3635244" cy="933447"/>
      </dsp:txXfrm>
    </dsp:sp>
    <dsp:sp modelId="{B49D31AB-07AF-46EF-A457-C963DCBBCF5D}">
      <dsp:nvSpPr>
        <dsp:cNvPr id="0" name=""/>
        <dsp:cNvSpPr/>
      </dsp:nvSpPr>
      <dsp:spPr>
        <a:xfrm rot="5400000">
          <a:off x="6643562" y="-1716149"/>
          <a:ext cx="827552" cy="6642201"/>
        </a:xfrm>
        <a:prstGeom prst="round2SameRect">
          <a:avLst/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Physically based derivation.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Model parameters are related to the material physical properties.</a:t>
          </a:r>
        </a:p>
      </dsp:txBody>
      <dsp:txXfrm rot="-5400000">
        <a:off x="3736238" y="1231573"/>
        <a:ext cx="6601803" cy="746756"/>
      </dsp:txXfrm>
    </dsp:sp>
    <dsp:sp modelId="{F7888F69-11AC-42DC-AAF5-326732C4A0E7}">
      <dsp:nvSpPr>
        <dsp:cNvPr id="0" name=""/>
        <dsp:cNvSpPr/>
      </dsp:nvSpPr>
      <dsp:spPr>
        <a:xfrm>
          <a:off x="0" y="1087730"/>
          <a:ext cx="3736238" cy="1034441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Analytical BRDF</a:t>
          </a:r>
        </a:p>
      </dsp:txBody>
      <dsp:txXfrm>
        <a:off x="50497" y="1138227"/>
        <a:ext cx="3635244" cy="933447"/>
      </dsp:txXfrm>
    </dsp:sp>
    <dsp:sp modelId="{D7A8374D-C484-4126-B0FA-A96B2F0005C0}">
      <dsp:nvSpPr>
        <dsp:cNvPr id="0" name=""/>
        <dsp:cNvSpPr/>
      </dsp:nvSpPr>
      <dsp:spPr>
        <a:xfrm rot="5400000">
          <a:off x="6643562" y="-629986"/>
          <a:ext cx="827552" cy="6642201"/>
        </a:xfrm>
        <a:prstGeom prst="round2Same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Measured BRDFs are becoming popular.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Model parameters are relied on the data-driven methods.</a:t>
          </a:r>
        </a:p>
      </dsp:txBody>
      <dsp:txXfrm rot="-5400000">
        <a:off x="3736238" y="2317736"/>
        <a:ext cx="6601803" cy="746756"/>
      </dsp:txXfrm>
    </dsp:sp>
    <dsp:sp modelId="{E4F9832F-CD2D-4A07-87B7-A528AC045361}">
      <dsp:nvSpPr>
        <dsp:cNvPr id="0" name=""/>
        <dsp:cNvSpPr/>
      </dsp:nvSpPr>
      <dsp:spPr>
        <a:xfrm>
          <a:off x="0" y="2173893"/>
          <a:ext cx="3736238" cy="1034441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Data-driven BRDF</a:t>
          </a:r>
        </a:p>
      </dsp:txBody>
      <dsp:txXfrm>
        <a:off x="50497" y="2224390"/>
        <a:ext cx="3635244" cy="9334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9C5C94-92DF-4BFD-9961-220FE83955D5}">
      <dsp:nvSpPr>
        <dsp:cNvPr id="0" name=""/>
        <dsp:cNvSpPr/>
      </dsp:nvSpPr>
      <dsp:spPr>
        <a:xfrm rot="5400000">
          <a:off x="6641573" y="-2726770"/>
          <a:ext cx="1018069" cy="672998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Accuracy for novel view synthesis, rendering.</a:t>
          </a:r>
        </a:p>
      </dsp:txBody>
      <dsp:txXfrm rot="-5400000">
        <a:off x="3785616" y="178885"/>
        <a:ext cx="6680286" cy="918673"/>
      </dsp:txXfrm>
    </dsp:sp>
    <dsp:sp modelId="{6D6C1336-124A-4BA0-9411-250C9D2F08E4}">
      <dsp:nvSpPr>
        <dsp:cNvPr id="0" name=""/>
        <dsp:cNvSpPr/>
      </dsp:nvSpPr>
      <dsp:spPr>
        <a:xfrm>
          <a:off x="0" y="1928"/>
          <a:ext cx="3785616" cy="127258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Accurate representation</a:t>
          </a:r>
        </a:p>
      </dsp:txBody>
      <dsp:txXfrm>
        <a:off x="62123" y="64051"/>
        <a:ext cx="3661370" cy="1148340"/>
      </dsp:txXfrm>
    </dsp:sp>
    <dsp:sp modelId="{C94866F3-326E-4EB5-8706-1A6E351708A2}">
      <dsp:nvSpPr>
        <dsp:cNvPr id="0" name=""/>
        <dsp:cNvSpPr/>
      </dsp:nvSpPr>
      <dsp:spPr>
        <a:xfrm rot="5400000">
          <a:off x="6641573" y="-1390554"/>
          <a:ext cx="1018069" cy="6729984"/>
        </a:xfrm>
        <a:prstGeom prst="round2Same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The model is low cost both in storage needed and computation.</a:t>
          </a:r>
        </a:p>
      </dsp:txBody>
      <dsp:txXfrm rot="-5400000">
        <a:off x="3785616" y="1515101"/>
        <a:ext cx="6680286" cy="918673"/>
      </dsp:txXfrm>
    </dsp:sp>
    <dsp:sp modelId="{341D283F-5D19-4E70-B6B7-4C08CFFDEA8E}">
      <dsp:nvSpPr>
        <dsp:cNvPr id="0" name=""/>
        <dsp:cNvSpPr/>
      </dsp:nvSpPr>
      <dsp:spPr>
        <a:xfrm>
          <a:off x="0" y="1338144"/>
          <a:ext cx="3785616" cy="1272586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Efficient representation</a:t>
          </a:r>
        </a:p>
      </dsp:txBody>
      <dsp:txXfrm>
        <a:off x="62123" y="1400267"/>
        <a:ext cx="3661370" cy="1148340"/>
      </dsp:txXfrm>
    </dsp:sp>
    <dsp:sp modelId="{92A0785C-AC92-4D1B-9175-03D87446397B}">
      <dsp:nvSpPr>
        <dsp:cNvPr id="0" name=""/>
        <dsp:cNvSpPr/>
      </dsp:nvSpPr>
      <dsp:spPr>
        <a:xfrm>
          <a:off x="0" y="2674360"/>
          <a:ext cx="3785616" cy="1272586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Intuitive for editing (optional)</a:t>
          </a:r>
        </a:p>
      </dsp:txBody>
      <dsp:txXfrm>
        <a:off x="62123" y="2736483"/>
        <a:ext cx="3661370" cy="11483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941B04-9E04-4385-9EA2-7729DDAE0804}" type="datetimeFigureOut">
              <a:rPr lang="th-TH" smtClean="0"/>
              <a:t>23/08/67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3BDF6D-CBA4-4C8E-8C56-42F0CF687E8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30729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History and overview of each class of BRDF models.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BDF6D-CBA4-4C8E-8C56-42F0CF687E8F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562138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Reverse process of this illustration.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BDF6D-CBA4-4C8E-8C56-42F0CF687E8F}" type="slidenum">
              <a:rPr lang="th-TH" smtClean="0"/>
              <a:t>20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711690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Starting to think about ray tracer handling indirect illumination.</a:t>
            </a:r>
          </a:p>
          <a:p>
            <a:r>
              <a:rPr lang="en-US" dirty="0"/>
              <a:t>Previously we obtain indirect lighting automatically.</a:t>
            </a:r>
          </a:p>
          <a:p>
            <a:r>
              <a:rPr lang="en-US" dirty="0"/>
              <a:t>We have written one type of ray tracer.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BDF6D-CBA4-4C8E-8C56-42F0CF687E8F}" type="slidenum">
              <a:rPr lang="th-TH" smtClean="0"/>
              <a:t>23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841801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renderers can render caustics but some are not.</a:t>
            </a:r>
          </a:p>
          <a:p>
            <a:r>
              <a:rPr lang="en-US" dirty="0"/>
              <a:t>Some renderers can render color bleeding effect.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BDF6D-CBA4-4C8E-8C56-42F0CF687E8F}" type="slidenum">
              <a:rPr lang="th-TH" smtClean="0"/>
              <a:t>24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988757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our ray tracer in class render this indirect lighting ?</a:t>
            </a:r>
          </a:p>
          <a:p>
            <a:r>
              <a:rPr lang="en-US" dirty="0"/>
              <a:t>It’s hard to sample where the region needs to be focused on indirect lighting because of random scattering.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BDF6D-CBA4-4C8E-8C56-42F0CF687E8F}" type="slidenum">
              <a:rPr lang="th-TH" smtClean="0"/>
              <a:t>25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15242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Indirect lighting looks expensive on both quality and computational complexity.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BDF6D-CBA4-4C8E-8C56-42F0CF687E8F}" type="slidenum">
              <a:rPr lang="th-TH" smtClean="0"/>
              <a:t>26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48319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Types of ray tracing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BDF6D-CBA4-4C8E-8C56-42F0CF687E8F}" type="slidenum">
              <a:rPr lang="th-TH" smtClean="0"/>
              <a:t>28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908010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Primary ray</a:t>
            </a:r>
          </a:p>
          <a:p>
            <a:pPr marL="342900" indent="-342900">
              <a:buAutoNum type="arabicPeriod"/>
            </a:pPr>
            <a:r>
              <a:rPr lang="en-US" dirty="0"/>
              <a:t>Shadow ray</a:t>
            </a:r>
          </a:p>
          <a:p>
            <a:pPr marL="342900" indent="-342900">
              <a:buAutoNum type="arabicPeriod"/>
            </a:pPr>
            <a:r>
              <a:rPr lang="en-US" dirty="0"/>
              <a:t>Reflection</a:t>
            </a:r>
          </a:p>
          <a:p>
            <a:pPr marL="342900" indent="-342900">
              <a:buAutoNum type="arabicPeriod"/>
            </a:pPr>
            <a:r>
              <a:rPr lang="en-US" dirty="0"/>
              <a:t>Refraction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BDF6D-CBA4-4C8E-8C56-42F0CF687E8F}" type="slidenum">
              <a:rPr lang="th-TH" smtClean="0"/>
              <a:t>30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46129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 so familiar ?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BDF6D-CBA4-4C8E-8C56-42F0CF687E8F}" type="slidenum">
              <a:rPr lang="th-TH" smtClean="0"/>
              <a:t>32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75402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BDF6D-CBA4-4C8E-8C56-42F0CF687E8F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17177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Blinn-Phong and Oren-Nayar models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BDF6D-CBA4-4C8E-8C56-42F0CF687E8F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05441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 each term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BDF6D-CBA4-4C8E-8C56-42F0CF687E8F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99221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equation of each model.</a:t>
            </a:r>
          </a:p>
          <a:p>
            <a:r>
              <a:rPr lang="en-US" dirty="0"/>
              <a:t>Show acquired data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BDF6D-CBA4-4C8E-8C56-42F0CF687E8F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48854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 discussion on isotropic vs anisotropic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BDF6D-CBA4-4C8E-8C56-42F0CF687E8F}" type="slidenum">
              <a:rPr lang="th-TH" smtClean="0"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47240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</a:t>
            </a:r>
            <a:r>
              <a:rPr lang="en-US" dirty="0" err="1"/>
              <a:t>bonn</a:t>
            </a:r>
            <a:r>
              <a:rPr lang="en-US" dirty="0"/>
              <a:t> dataset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BDF6D-CBA4-4C8E-8C56-42F0CF687E8F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53074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</a:t>
            </a:r>
            <a:r>
              <a:rPr lang="en-US" dirty="0" err="1"/>
              <a:t>bonn</a:t>
            </a:r>
            <a:r>
              <a:rPr lang="en-US" dirty="0"/>
              <a:t> dataset and acquisition setup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BDF6D-CBA4-4C8E-8C56-42F0CF687E8F}" type="slidenum">
              <a:rPr lang="th-TH" smtClean="0"/>
              <a:t>13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52006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Previously we mixed up scattered directions and reflectance values.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BDF6D-CBA4-4C8E-8C56-42F0CF687E8F}" type="slidenum">
              <a:rPr lang="th-TH" smtClean="0"/>
              <a:t>18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33123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4C382-49B6-69C7-0927-4976D89DCD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082373-8AF0-74F7-747D-162487AB42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DAB15-AC12-05B1-15EF-0F6724E5D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51321-DC4B-41A3-9CFA-AD4A32FB44F3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1E8E3-C2FA-B917-CABE-63AE0B0ED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D805F-7E54-E3B4-BCEA-239F06BB2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713A1-F0DC-4B0B-A2FE-F6C61CDED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47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3D841-3989-8342-F797-389A05784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AC223F-23B8-3EAF-52FE-1FA45AC940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236D9-93F5-E8B0-4F46-6829166D3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51321-DC4B-41A3-9CFA-AD4A32FB44F3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683F5-8A7E-E717-3652-B41D3C616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C33BB-09D5-4D67-F411-8E4AC02E6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713A1-F0DC-4B0B-A2FE-F6C61CDED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22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D6914B-635C-7343-5237-B2029B103E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FA257C-047D-2B79-28DD-8554157E27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DBE43-61FA-97E1-895E-25B885769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51321-DC4B-41A3-9CFA-AD4A32FB44F3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F09C2-63AA-84AA-A3BA-BF3EF8BED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4311C-6C99-DD79-369F-805B9B095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713A1-F0DC-4B0B-A2FE-F6C61CDED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26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6FA1F-CB72-DA45-4BE9-D9EC2DF3B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BA01D-4988-425A-CB88-383873291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E9491-5AEF-2D88-4B38-6FDDA38FD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51321-DC4B-41A3-9CFA-AD4A32FB44F3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C77CB6-850B-521E-53B8-072F02E54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1AC42-25C9-38D3-D3A3-39ED683CE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713A1-F0DC-4B0B-A2FE-F6C61CDED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79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56B7A-E257-348B-A1E5-C388E2E6A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846DB3-C18B-EE77-7A22-F59439312B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D9D19-FA9C-A065-3814-FCF791C90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51321-DC4B-41A3-9CFA-AD4A32FB44F3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73A1D-9FAA-5A71-A2FE-66DF9D653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F2DF5-28CF-2AB9-F9BE-30630836C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713A1-F0DC-4B0B-A2FE-F6C61CDED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059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D2397-9791-28EB-348C-019E5E8D0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4F0C7-02BD-3B79-E311-E62FB8BBB9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C77EB1-BABD-FBFB-1066-89489773C1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5602F-0001-CA67-CEE2-61FAC8EA9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51321-DC4B-41A3-9CFA-AD4A32FB44F3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8408B-9042-D2AD-692E-CD6932C43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E09EC0-6285-5A03-D9C9-E8B25CC76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713A1-F0DC-4B0B-A2FE-F6C61CDED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222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C250-7651-6CC8-0746-F96A86D6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7B24E7-8A23-8708-2BF8-531BABA1C0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830C12-59C2-2756-B5A1-2119E84BC3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3889B3-273B-027E-1F4E-3C9498BCD6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23792C-BD24-B7C4-A8D2-3C07C91B31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66C282-1C60-2B2C-CF2C-57235F322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51321-DC4B-41A3-9CFA-AD4A32FB44F3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7A845F-E524-84A4-C36D-AB8D20533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BA7EB0-D47E-8AC5-8534-1A146E739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713A1-F0DC-4B0B-A2FE-F6C61CDED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227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435D2-B956-B1EA-FD1F-8189271C0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35FA22-3062-5528-8C13-FC03FFF11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51321-DC4B-41A3-9CFA-AD4A32FB44F3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CA4BF3-7920-EDCD-1DF8-097763EAF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547F5C-5B2E-491F-D10E-DB1AE8DA2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713A1-F0DC-4B0B-A2FE-F6C61CDED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323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083A6B-B438-100D-5D0C-8CA4E9015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51321-DC4B-41A3-9CFA-AD4A32FB44F3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EDDD60-6648-F271-7E97-304B33C57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2E385-D5FD-9D2E-8744-B3EDC651D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713A1-F0DC-4B0B-A2FE-F6C61CDED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61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EAED2-86BF-25D7-28A3-0FBBEDA84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A9E95-7564-D6E2-95CA-AFF73CE7B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284DFC-AE2C-6287-1ABA-662C0C3F0D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E065B2-A8F3-E22E-31EC-CB9C74097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51321-DC4B-41A3-9CFA-AD4A32FB44F3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24DD9F-055C-F7C4-534B-C7A48B056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51731F-3B42-78F1-193C-4023FE411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713A1-F0DC-4B0B-A2FE-F6C61CDED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16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FE5D7-CD23-E94F-3B80-A76246C1A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5177D9-1951-1DA0-02E7-AEC0316BB2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123248-3BD9-139F-E2EE-A5781BF4AD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6E0367-8C63-8A59-E1DA-A5D7CC3E1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51321-DC4B-41A3-9CFA-AD4A32FB44F3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F87411-67D4-3FB1-7987-BA4943D53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A09ABD-6A3D-26C2-8DEA-FFE2CB201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713A1-F0DC-4B0B-A2FE-F6C61CDED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37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A9E260-5D11-AC0D-0CE1-FA27AB224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177BA9-4E15-B2A9-8E82-BBAC6B6B78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396F1-9009-582F-E046-037E5F2D69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D51321-DC4B-41A3-9CFA-AD4A32FB44F3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35891-1B46-51BD-E8F6-B913E652F1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6B856-2747-03D3-BC6A-54F58B7F15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713A1-F0DC-4B0B-A2FE-F6C61CDED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69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39EC57-CC5B-C4E0-2294-D0475EA3AE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9769" y="991261"/>
            <a:ext cx="8055979" cy="30182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Ray Tracing </a:t>
            </a:r>
            <a:br>
              <a:rPr lang="en-US" sz="48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 </a:t>
            </a:r>
            <a:br>
              <a:rPr lang="en-US" sz="48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Entertainment Industry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545017-2445-4AB3-95A6-48F17C802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3B5D580-007D-4215-A10B-C8CF12EE02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4228C19-035F-4E8E-BAFD-56EC684B6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0D7C81-A1BE-4720-A66D-AEF9A11A5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BF18FEE-BE44-4F4A-AA4E-EC795CB0B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B10197EC-F6A4-8ADD-8624-50B344133D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2899" y="4009483"/>
            <a:ext cx="5709721" cy="243086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Tanaboon Tongbuasirilai</a:t>
            </a:r>
          </a:p>
          <a:p>
            <a:r>
              <a:rPr lang="en-US" sz="2000" dirty="0">
                <a:solidFill>
                  <a:schemeClr val="tx2"/>
                </a:solidFill>
              </a:rPr>
              <a:t>Dept. Computer Science</a:t>
            </a:r>
          </a:p>
          <a:p>
            <a:r>
              <a:rPr lang="en-US" sz="2000" dirty="0" err="1">
                <a:solidFill>
                  <a:schemeClr val="tx2"/>
                </a:solidFill>
              </a:rPr>
              <a:t>Kasetsart</a:t>
            </a:r>
            <a:r>
              <a:rPr lang="en-US" sz="2000" dirty="0">
                <a:solidFill>
                  <a:schemeClr val="tx2"/>
                </a:solidFill>
              </a:rPr>
              <a:t> University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Week 8</a:t>
            </a:r>
          </a:p>
          <a:p>
            <a:r>
              <a:rPr lang="en-US" sz="2000" dirty="0">
                <a:solidFill>
                  <a:schemeClr val="tx2"/>
                </a:solidFill>
              </a:rPr>
              <a:t>Reflection models and indirect illuminations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6B7259D-F2AD-42FE-B984-6D1D74321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4" y="3658536"/>
            <a:ext cx="3655725" cy="2743201"/>
            <a:chOff x="-305" y="-1"/>
            <a:chExt cx="3832880" cy="287613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E5C38C6-2516-45D1-ADFC-3F59F8E34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C274C95-E7A7-401D-A8F5-FFF5EB929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1D598C3-55D0-44FB-8766-A89B34B31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9EBC5C7-E54F-42F3-93F0-75AAC99FF9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4241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81FE16D-0BB9-43FC-A645-3419A195E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1FF0610-E169-75EE-2D63-43C919463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/>
              <a:t>A taxonomy of reflectance functions</a:t>
            </a:r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F9AD135A-6FA6-38F3-F011-75446D76A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724" y="1440681"/>
            <a:ext cx="4974336" cy="4277930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 with low confidence">
            <a:extLst>
              <a:ext uri="{FF2B5EF4-FFF2-40B4-BE49-F238E27FC236}">
                <a16:creationId xmlns:a16="http://schemas.microsoft.com/office/drawing/2014/main" id="{4B33948D-EE93-59E6-4883-AF5893E3A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889" y="5078782"/>
            <a:ext cx="1514817" cy="46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500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61AFE4-C102-0458-D631-86BFB8836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Isotropic vs anisotropic BRDFs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DC6F76-3C44-49AC-91FC-2EA6C8AB5BD5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Isotropic materials show the same properties in all directions. 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Anisotropic materials show different properties in different directions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4426B2-6284-EE58-EE5D-E525078A4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711700"/>
            <a:ext cx="6903720" cy="343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51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33FF7A-D83C-97D4-2ECA-882148323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442" y="921715"/>
            <a:ext cx="5163022" cy="263599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SVBRDF – Spatially varying BRDF</a:t>
            </a:r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BC05CA36-AD6A-4ABF-9A05-52E5A143D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022214"/>
            <a:ext cx="12192000" cy="2835786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55" name="Rectangle 6154">
            <a:extLst>
              <a:ext uri="{FF2B5EF4-FFF2-40B4-BE49-F238E27FC236}">
                <a16:creationId xmlns:a16="http://schemas.microsoft.com/office/drawing/2014/main" id="{D4331EE8-85A4-4588-8D9E-70E534D47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4022220"/>
            <a:ext cx="8153398" cy="283578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57" name="Rectangle 6156">
            <a:extLst>
              <a:ext uri="{FF2B5EF4-FFF2-40B4-BE49-F238E27FC236}">
                <a16:creationId xmlns:a16="http://schemas.microsoft.com/office/drawing/2014/main" id="{49D6C862-61CC-4B46-8080-96583D65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022219"/>
            <a:ext cx="12253472" cy="2835781"/>
          </a:xfrm>
          <a:prstGeom prst="rect">
            <a:avLst/>
          </a:prstGeom>
          <a:gradFill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72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 descr="Bonn SVBRDF Database">
            <a:extLst>
              <a:ext uri="{FF2B5EF4-FFF2-40B4-BE49-F238E27FC236}">
                <a16:creationId xmlns:a16="http://schemas.microsoft.com/office/drawing/2014/main" id="{69834CAE-EB63-5E4A-FD42-0B09CB990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73907" y="658489"/>
            <a:ext cx="5163022" cy="516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9" name="Rectangle 6158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0797"/>
            <a:ext cx="12191998" cy="457203"/>
          </a:xfrm>
          <a:prstGeom prst="rect">
            <a:avLst/>
          </a:prstGeom>
          <a:gradFill>
            <a:gsLst>
              <a:gs pos="0">
                <a:srgbClr val="000000">
                  <a:alpha val="43000"/>
                </a:srgbClr>
              </a:gs>
              <a:gs pos="79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41A07-A1F6-42E1-3D91-701C8E9F8A7C}"/>
              </a:ext>
            </a:extLst>
          </p:cNvPr>
          <p:cNvSpPr txBox="1"/>
          <p:nvPr/>
        </p:nvSpPr>
        <p:spPr>
          <a:xfrm>
            <a:off x="8504903" y="6480000"/>
            <a:ext cx="3337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cg.cs.uni-bonn.de/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btf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/bonn_svbrdf_database.html</a:t>
            </a:r>
          </a:p>
        </p:txBody>
      </p:sp>
    </p:spTree>
    <p:extLst>
      <p:ext uri="{BB962C8B-B14F-4D97-AF65-F5344CB8AC3E}">
        <p14:creationId xmlns:p14="http://schemas.microsoft.com/office/powerpoint/2010/main" val="1536118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EACD89-CC4F-8EEF-CDB6-1710F299D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BTF – Bidirectional Texture Function</a:t>
            </a:r>
          </a:p>
        </p:txBody>
      </p:sp>
      <p:pic>
        <p:nvPicPr>
          <p:cNvPr id="5122" name="Picture 2" descr="Material samples used in the study, represented as BTF data. Second row sh ows materials’ average reflectance directional properties in a form of luminance BRDFs (illumination directions as rows, viewing directions as columns). Note that mapping on sphere is used for illustration purposes only. ">
            <a:extLst>
              <a:ext uri="{FF2B5EF4-FFF2-40B4-BE49-F238E27FC236}">
                <a16:creationId xmlns:a16="http://schemas.microsoft.com/office/drawing/2014/main" id="{A4DFFDA3-DD6B-AE98-4B90-320CD5837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2225" y="2238372"/>
            <a:ext cx="11327549" cy="390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E703E4-3E03-9236-7C5C-BD3EC1194F7B}"/>
              </a:ext>
            </a:extLst>
          </p:cNvPr>
          <p:cNvSpPr txBox="1"/>
          <p:nvPr/>
        </p:nvSpPr>
        <p:spPr>
          <a:xfrm>
            <a:off x="3392130" y="6384968"/>
            <a:ext cx="85238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researchgate.net/figure/Material-samples-used-in-the-study-represented-as-BTF-data-Second-row-sh-ows-materials_fig1_258120939</a:t>
            </a:r>
          </a:p>
        </p:txBody>
      </p:sp>
    </p:spTree>
    <p:extLst>
      <p:ext uri="{BB962C8B-B14F-4D97-AF65-F5344CB8AC3E}">
        <p14:creationId xmlns:p14="http://schemas.microsoft.com/office/powerpoint/2010/main" val="1882544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2049BB-728B-D2EC-7681-8F71CEC9A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Challenges in BRDF modeling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6A798ED-B561-BEF9-F643-B2EDC17BC40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88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17C531-BAD8-7B95-AA29-A0A1BCE75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A.I. in material estimations :</a:t>
            </a:r>
            <a:b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Materials for Masses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10BB52-EB66-6DC7-ED1C-BE18B163B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646675"/>
            <a:ext cx="7214616" cy="553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226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03" name="Rectangle 7202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05" name="Freeform: Shape 7204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DE92A0-47AE-E3C5-E6E9-6B5134646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A.I. in material estimations : Deep inverse rendering for high-resolution SVBRDF estimation from an arbitrary number of images</a:t>
            </a:r>
          </a:p>
        </p:txBody>
      </p:sp>
      <p:pic>
        <p:nvPicPr>
          <p:cNvPr id="7170" name="Picture 2" descr="figure 15">
            <a:extLst>
              <a:ext uri="{FF2B5EF4-FFF2-40B4-BE49-F238E27FC236}">
                <a16:creationId xmlns:a16="http://schemas.microsoft.com/office/drawing/2014/main" id="{895671DB-7B06-6328-A974-101318681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06253" y="1297642"/>
            <a:ext cx="4942280" cy="426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262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2145E40-4A9B-0CDA-2E22-8E250E7B64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8" y="1127125"/>
            <a:ext cx="5291138" cy="34861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11641B-840C-E662-1F51-53ABC948C6ED}"/>
              </a:ext>
            </a:extLst>
          </p:cNvPr>
          <p:cNvSpPr txBox="1"/>
          <p:nvPr/>
        </p:nvSpPr>
        <p:spPr>
          <a:xfrm>
            <a:off x="642938" y="4555461"/>
            <a:ext cx="5291138" cy="69691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Spherical coordinates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(Standard parameterization)</a:t>
            </a:r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0EE8C41D-0E6D-31E3-45CA-6CA39C5A7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688" y="1127125"/>
            <a:ext cx="5538788" cy="3486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160C87-F84A-375A-1782-92E10112B8D2}"/>
              </a:ext>
            </a:extLst>
          </p:cNvPr>
          <p:cNvSpPr txBox="1"/>
          <p:nvPr/>
        </p:nvSpPr>
        <p:spPr>
          <a:xfrm>
            <a:off x="6008688" y="4545627"/>
            <a:ext cx="5538788" cy="69691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Rusinkiewicz</a:t>
            </a: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[1998]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(Half-Diff parameterization)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66171C-8184-4EDF-3A35-72B39BDD6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BRDF parameterization</a:t>
            </a:r>
          </a:p>
        </p:txBody>
      </p:sp>
    </p:spTree>
    <p:extLst>
      <p:ext uri="{BB962C8B-B14F-4D97-AF65-F5344CB8AC3E}">
        <p14:creationId xmlns:p14="http://schemas.microsoft.com/office/powerpoint/2010/main" val="3786387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E1EE73-057D-DF5E-AA5A-C214EE8DB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BRDF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9E5F2-029D-87E4-59A3-31068D40A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/>
              <a:t>We separate </a:t>
            </a:r>
            <a:r>
              <a:rPr lang="en-US" sz="2000" i="1"/>
              <a:t>scattering</a:t>
            </a:r>
            <a:r>
              <a:rPr lang="en-US" sz="2000"/>
              <a:t> method and </a:t>
            </a:r>
            <a:r>
              <a:rPr lang="en-US" sz="2000" i="1"/>
              <a:t>BRDF</a:t>
            </a:r>
            <a:r>
              <a:rPr lang="en-US" sz="2000"/>
              <a:t> method.</a:t>
            </a:r>
          </a:p>
          <a:p>
            <a:r>
              <a:rPr lang="en-US" sz="2000" i="1"/>
              <a:t>scattering</a:t>
            </a:r>
            <a:r>
              <a:rPr lang="en-US" sz="2000"/>
              <a:t> method defines how the ray is scattered, reflected.</a:t>
            </a:r>
          </a:p>
          <a:p>
            <a:r>
              <a:rPr lang="en-US" sz="2000" i="1"/>
              <a:t>BRDF</a:t>
            </a:r>
            <a:r>
              <a:rPr lang="en-US" sz="2000"/>
              <a:t> method defines how much light is reflected depending on the incoming and outgoing angles (viewing and light directions).</a:t>
            </a:r>
          </a:p>
        </p:txBody>
      </p:sp>
      <p:pic>
        <p:nvPicPr>
          <p:cNvPr id="5" name="Picture 4" descr="Hands catching rainbow light">
            <a:extLst>
              <a:ext uri="{FF2B5EF4-FFF2-40B4-BE49-F238E27FC236}">
                <a16:creationId xmlns:a16="http://schemas.microsoft.com/office/drawing/2014/main" id="{21F3C129-C559-C337-07B1-165C49996D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62" r="21753" b="-1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45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969AE0-1E98-0BC6-6709-0DECA7CAE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</a:t>
            </a:r>
          </a:p>
        </p:txBody>
      </p:sp>
      <p:pic>
        <p:nvPicPr>
          <p:cNvPr id="5" name="Picture 4" descr="A computer code on a black background&#10;&#10;Description automatically generated">
            <a:extLst>
              <a:ext uri="{FF2B5EF4-FFF2-40B4-BE49-F238E27FC236}">
                <a16:creationId xmlns:a16="http://schemas.microsoft.com/office/drawing/2014/main" id="{D015D944-16C0-852D-A438-4F1ECF8C2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63" y="1675227"/>
            <a:ext cx="1084987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38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F739C6-7698-F58F-11CD-951B1A09D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Classifications of BRDF models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FCD80C2-59F1-F095-E653-A252FAF2617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31710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EA84C79-0CAD-D651-6274-799F98B02920}"/>
              </a:ext>
            </a:extLst>
          </p:cNvPr>
          <p:cNvSpPr/>
          <p:nvPr/>
        </p:nvSpPr>
        <p:spPr>
          <a:xfrm>
            <a:off x="1759352" y="2083443"/>
            <a:ext cx="8657863" cy="422476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A5D4E3E-4A76-CE3F-EAB4-DCF9860AC149}"/>
              </a:ext>
            </a:extLst>
          </p:cNvPr>
          <p:cNvGrpSpPr/>
          <p:nvPr/>
        </p:nvGrpSpPr>
        <p:grpSpPr>
          <a:xfrm>
            <a:off x="9298757" y="3429000"/>
            <a:ext cx="638560" cy="703960"/>
            <a:chOff x="7628776" y="3477570"/>
            <a:chExt cx="499736" cy="50299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307888D-C22B-9088-5255-7699A0299FE4}"/>
                </a:ext>
              </a:extLst>
            </p:cNvPr>
            <p:cNvGrpSpPr/>
            <p:nvPr/>
          </p:nvGrpSpPr>
          <p:grpSpPr>
            <a:xfrm>
              <a:off x="7628776" y="3477570"/>
              <a:ext cx="499736" cy="502990"/>
              <a:chOff x="8256664" y="3343458"/>
              <a:chExt cx="499736" cy="502990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ADC4B34D-8FBC-D931-44A6-E8C16B3DDFAE}"/>
                  </a:ext>
                </a:extLst>
              </p:cNvPr>
              <p:cNvGrpSpPr/>
              <p:nvPr/>
            </p:nvGrpSpPr>
            <p:grpSpPr>
              <a:xfrm rot="20659874">
                <a:off x="8258689" y="3552013"/>
                <a:ext cx="497711" cy="294435"/>
                <a:chOff x="8241175" y="3541853"/>
                <a:chExt cx="497711" cy="294435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7574D691-471E-9BB3-371C-D004B0740EF9}"/>
                    </a:ext>
                  </a:extLst>
                </p:cNvPr>
                <p:cNvCxnSpPr/>
                <p:nvPr/>
              </p:nvCxnSpPr>
              <p:spPr>
                <a:xfrm>
                  <a:off x="8241175" y="3541853"/>
                  <a:ext cx="497711" cy="1041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426E02BD-508A-4FA0-A985-A9F080AB40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41175" y="3662667"/>
                  <a:ext cx="491781" cy="173621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67A0B294-5BAD-F922-7AA3-5FE750FA6B91}"/>
                  </a:ext>
                </a:extLst>
              </p:cNvPr>
              <p:cNvSpPr/>
              <p:nvPr/>
            </p:nvSpPr>
            <p:spPr>
              <a:xfrm rot="9847504">
                <a:off x="8256664" y="3343458"/>
                <a:ext cx="186586" cy="496108"/>
              </a:xfrm>
              <a:prstGeom prst="arc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4127C91-72FA-3962-AE45-4A2104EDE873}"/>
                </a:ext>
              </a:extLst>
            </p:cNvPr>
            <p:cNvSpPr/>
            <p:nvPr/>
          </p:nvSpPr>
          <p:spPr>
            <a:xfrm>
              <a:off x="7674864" y="3791712"/>
              <a:ext cx="128016" cy="1280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FD0DBAD-FC16-497B-96D9-C2EF3A61F276}"/>
              </a:ext>
            </a:extLst>
          </p:cNvPr>
          <p:cNvCxnSpPr>
            <a:cxnSpLocks/>
          </p:cNvCxnSpPr>
          <p:nvPr/>
        </p:nvCxnSpPr>
        <p:spPr>
          <a:xfrm flipV="1">
            <a:off x="6087507" y="4183911"/>
            <a:ext cx="2929171" cy="142376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2D73184-6213-1585-F7DC-D9EB2FBC9C02}"/>
              </a:ext>
            </a:extLst>
          </p:cNvPr>
          <p:cNvSpPr/>
          <p:nvPr/>
        </p:nvSpPr>
        <p:spPr>
          <a:xfrm>
            <a:off x="2615879" y="5607680"/>
            <a:ext cx="6587924" cy="17915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4E06F9A6-471B-0AB8-FB98-B357AF3E5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635" y="5846960"/>
            <a:ext cx="221848" cy="438708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C685EC7-69CA-33A9-3D3A-88BD78F47662}"/>
              </a:ext>
            </a:extLst>
          </p:cNvPr>
          <p:cNvCxnSpPr>
            <a:cxnSpLocks/>
          </p:cNvCxnSpPr>
          <p:nvPr/>
        </p:nvCxnSpPr>
        <p:spPr>
          <a:xfrm>
            <a:off x="2564407" y="3051810"/>
            <a:ext cx="3523075" cy="2576129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Sun 46">
            <a:extLst>
              <a:ext uri="{FF2B5EF4-FFF2-40B4-BE49-F238E27FC236}">
                <a16:creationId xmlns:a16="http://schemas.microsoft.com/office/drawing/2014/main" id="{0E4CDDA8-A855-86F0-A347-195BFB9393EB}"/>
              </a:ext>
            </a:extLst>
          </p:cNvPr>
          <p:cNvSpPr/>
          <p:nvPr/>
        </p:nvSpPr>
        <p:spPr>
          <a:xfrm>
            <a:off x="1971087" y="2488138"/>
            <a:ext cx="593320" cy="498130"/>
          </a:xfrm>
          <a:prstGeom prst="su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5DF39522-CFE4-E437-1F98-0C85088B1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424" y="2792121"/>
            <a:ext cx="1405787" cy="453837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4A7F345B-3498-F418-3579-2032339B07F6}"/>
              </a:ext>
            </a:extLst>
          </p:cNvPr>
          <p:cNvGrpSpPr/>
          <p:nvPr/>
        </p:nvGrpSpPr>
        <p:grpSpPr>
          <a:xfrm>
            <a:off x="8316918" y="4561610"/>
            <a:ext cx="1187868" cy="401214"/>
            <a:chOff x="5848337" y="2692180"/>
            <a:chExt cx="1187868" cy="401214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31A142A4-8545-16F2-075F-4FD456199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48337" y="2692180"/>
              <a:ext cx="698583" cy="390571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B84C4B6A-C015-B7D9-2D4B-76DB3AFF1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46920" y="2692180"/>
              <a:ext cx="489285" cy="401214"/>
            </a:xfrm>
            <a:prstGeom prst="rect">
              <a:avLst/>
            </a:prstGeom>
          </p:spPr>
        </p:pic>
      </p:grp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77C0CF98-1E43-B7CA-FDCF-B3126FD8826B}"/>
              </a:ext>
            </a:extLst>
          </p:cNvPr>
          <p:cNvSpPr/>
          <p:nvPr/>
        </p:nvSpPr>
        <p:spPr>
          <a:xfrm>
            <a:off x="3942080" y="4785360"/>
            <a:ext cx="843280" cy="822320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ylinder 55">
            <a:extLst>
              <a:ext uri="{FF2B5EF4-FFF2-40B4-BE49-F238E27FC236}">
                <a16:creationId xmlns:a16="http://schemas.microsoft.com/office/drawing/2014/main" id="{F32D82F1-EAF3-172F-DD83-E5F6BC3D8E9B}"/>
              </a:ext>
            </a:extLst>
          </p:cNvPr>
          <p:cNvSpPr/>
          <p:nvPr/>
        </p:nvSpPr>
        <p:spPr>
          <a:xfrm>
            <a:off x="7731760" y="5110480"/>
            <a:ext cx="386080" cy="497200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139FDF90-6A8D-6268-D875-C5A7D78DFC2B}"/>
              </a:ext>
            </a:extLst>
          </p:cNvPr>
          <p:cNvSpPr/>
          <p:nvPr/>
        </p:nvSpPr>
        <p:spPr>
          <a:xfrm rot="1339297">
            <a:off x="5705009" y="3202030"/>
            <a:ext cx="1778308" cy="53435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3ADF48A-81D5-7FE9-2BEC-A0F03B44F9C0}"/>
              </a:ext>
            </a:extLst>
          </p:cNvPr>
          <p:cNvCxnSpPr>
            <a:cxnSpLocks/>
            <a:stCxn id="53" idx="5"/>
          </p:cNvCxnSpPr>
          <p:nvPr/>
        </p:nvCxnSpPr>
        <p:spPr>
          <a:xfrm>
            <a:off x="4574540" y="5196520"/>
            <a:ext cx="1512942" cy="41116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95DA319-DE26-8436-F0A5-08AC42B75FC5}"/>
              </a:ext>
            </a:extLst>
          </p:cNvPr>
          <p:cNvCxnSpPr>
            <a:cxnSpLocks/>
            <a:stCxn id="57" idx="2"/>
          </p:cNvCxnSpPr>
          <p:nvPr/>
        </p:nvCxnSpPr>
        <p:spPr>
          <a:xfrm flipH="1">
            <a:off x="6087482" y="3716362"/>
            <a:ext cx="405206" cy="1891318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189246A-8B10-3D1A-D0A3-F86BF31BA6FC}"/>
              </a:ext>
            </a:extLst>
          </p:cNvPr>
          <p:cNvCxnSpPr>
            <a:cxnSpLocks/>
            <a:stCxn id="56" idx="2"/>
          </p:cNvCxnSpPr>
          <p:nvPr/>
        </p:nvCxnSpPr>
        <p:spPr>
          <a:xfrm flipH="1">
            <a:off x="6104520" y="5359080"/>
            <a:ext cx="1627240" cy="24860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4F229F21-1EDA-C133-956E-DA86023784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4046" y="719724"/>
            <a:ext cx="6381455" cy="1188037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88919A54-BF92-0329-5037-761B88EDF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576" y="3798728"/>
            <a:ext cx="698971" cy="22565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07FDA18-C9D6-C5AA-1C5A-8BC05DD0D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040" y="4992037"/>
            <a:ext cx="570641" cy="184223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026991CF-5E9F-7D1F-087A-F0B1FD4E6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2321" y="5196520"/>
            <a:ext cx="488465" cy="15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6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C2D2A8-458C-B548-BE39-3322CD45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Direct lighting term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C4BD4B1-0792-2B51-3847-BF238A5FD6B8}"/>
              </a:ext>
            </a:extLst>
          </p:cNvPr>
          <p:cNvGrpSpPr/>
          <p:nvPr/>
        </p:nvGrpSpPr>
        <p:grpSpPr>
          <a:xfrm>
            <a:off x="1717631" y="1800911"/>
            <a:ext cx="8076401" cy="4351338"/>
            <a:chOff x="1219130" y="960436"/>
            <a:chExt cx="9221742" cy="496841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B613BFE-B631-B38B-A511-D3C21EDA44CF}"/>
                </a:ext>
              </a:extLst>
            </p:cNvPr>
            <p:cNvSpPr/>
            <p:nvPr/>
          </p:nvSpPr>
          <p:spPr>
            <a:xfrm>
              <a:off x="7049730" y="3991897"/>
              <a:ext cx="2054942" cy="1936955"/>
            </a:xfrm>
            <a:prstGeom prst="ellipse">
              <a:avLst/>
            </a:prstGeo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Sun 4">
              <a:extLst>
                <a:ext uri="{FF2B5EF4-FFF2-40B4-BE49-F238E27FC236}">
                  <a16:creationId xmlns:a16="http://schemas.microsoft.com/office/drawing/2014/main" id="{92EA8649-82D0-91F9-5520-D28D4777CE45}"/>
                </a:ext>
              </a:extLst>
            </p:cNvPr>
            <p:cNvSpPr/>
            <p:nvPr/>
          </p:nvSpPr>
          <p:spPr>
            <a:xfrm>
              <a:off x="7187381" y="960436"/>
              <a:ext cx="1071716" cy="1022555"/>
            </a:xfrm>
            <a:prstGeom prst="sun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Smiley Face 5">
              <a:extLst>
                <a:ext uri="{FF2B5EF4-FFF2-40B4-BE49-F238E27FC236}">
                  <a16:creationId xmlns:a16="http://schemas.microsoft.com/office/drawing/2014/main" id="{61CBB705-193A-1B45-3FE0-92D1AD8B0B0B}"/>
                </a:ext>
              </a:extLst>
            </p:cNvPr>
            <p:cNvSpPr/>
            <p:nvPr/>
          </p:nvSpPr>
          <p:spPr>
            <a:xfrm rot="20216069">
              <a:off x="1219130" y="3128949"/>
              <a:ext cx="1170039" cy="1150374"/>
            </a:xfrm>
            <a:prstGeom prst="smileyFace">
              <a:avLst/>
            </a:prstGeom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F73828D-0B2B-3AB7-01E3-C34191D86F0B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2460627" y="3830838"/>
              <a:ext cx="4890043" cy="44471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AEA8B46-2F73-4A19-6F45-2CA77735CD84}"/>
                </a:ext>
              </a:extLst>
            </p:cNvPr>
            <p:cNvCxnSpPr>
              <a:endCxn id="4" idx="1"/>
            </p:cNvCxnSpPr>
            <p:nvPr/>
          </p:nvCxnSpPr>
          <p:spPr>
            <a:xfrm flipH="1">
              <a:off x="7350669" y="2113935"/>
              <a:ext cx="279163" cy="2161622"/>
            </a:xfrm>
            <a:prstGeom prst="straightConnector1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AF455A6-259F-BACC-713E-BCF119CE5E37}"/>
                </a:ext>
              </a:extLst>
            </p:cNvPr>
            <p:cNvCxnSpPr>
              <a:stCxn id="4" idx="1"/>
            </p:cNvCxnSpPr>
            <p:nvPr/>
          </p:nvCxnSpPr>
          <p:spPr>
            <a:xfrm flipV="1">
              <a:off x="7350669" y="2782529"/>
              <a:ext cx="1891654" cy="1493028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37FFADA-0FC9-3819-780F-A7B87B86EC15}"/>
                </a:ext>
              </a:extLst>
            </p:cNvPr>
            <p:cNvSpPr txBox="1"/>
            <p:nvPr/>
          </p:nvSpPr>
          <p:spPr>
            <a:xfrm>
              <a:off x="9104672" y="2367770"/>
              <a:ext cx="1336200" cy="369332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defTabSz="795528">
                <a:spcAft>
                  <a:spcPts val="600"/>
                </a:spcAft>
              </a:pPr>
              <a:r>
                <a:rPr lang="en-US" sz="1566" kern="1200">
                  <a:solidFill>
                    <a:srgbClr val="555555"/>
                  </a:solidFill>
                  <a:latin typeface="+mn-lt"/>
                  <a:ea typeface="+mn-ea"/>
                  <a:cs typeface="+mn-cs"/>
                </a:rPr>
                <a:t>Sampled ray</a:t>
              </a:r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0C07BD0-A5E2-FAB8-4133-BEA2C1ED59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60627" y="3776463"/>
              <a:ext cx="4815245" cy="412079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13570E-A21D-E47D-F354-7955B8DC8BF6}"/>
                </a:ext>
              </a:extLst>
            </p:cNvPr>
            <p:cNvSpPr txBox="1"/>
            <p:nvPr/>
          </p:nvSpPr>
          <p:spPr>
            <a:xfrm>
              <a:off x="7049730" y="2348205"/>
              <a:ext cx="397866" cy="36933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defTabSz="795528">
                <a:spcAft>
                  <a:spcPts val="600"/>
                </a:spcAft>
              </a:pPr>
              <a:r>
                <a:rPr lang="en-US" sz="1566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rPr>
                <a:t>Le</a:t>
              </a:r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2C39B1-6002-5E7D-4655-6743293011B1}"/>
                </a:ext>
              </a:extLst>
            </p:cNvPr>
            <p:cNvSpPr txBox="1"/>
            <p:nvPr/>
          </p:nvSpPr>
          <p:spPr>
            <a:xfrm rot="336911">
              <a:off x="2395580" y="3397081"/>
              <a:ext cx="4206026" cy="380562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defTabSz="795528">
                <a:spcAft>
                  <a:spcPts val="600"/>
                </a:spcAft>
              </a:pPr>
              <a:r>
                <a:rPr lang="en-US" sz="1566" kern="1200" dirty="0">
                  <a:solidFill>
                    <a:srgbClr val="555555"/>
                  </a:solidFill>
                  <a:latin typeface="+mn-lt"/>
                  <a:ea typeface="+mn-ea"/>
                  <a:cs typeface="+mn-cs"/>
                </a:rPr>
                <a:t>Radiance from Le : BRDF * Le * cos(</a:t>
              </a:r>
              <a:r>
                <a:rPr lang="en-US" sz="1566" kern="1200" dirty="0" err="1">
                  <a:solidFill>
                    <a:srgbClr val="555555"/>
                  </a:solidFill>
                  <a:latin typeface="+mn-lt"/>
                  <a:ea typeface="+mn-ea"/>
                  <a:cs typeface="+mn-cs"/>
                </a:rPr>
                <a:t>theta</a:t>
              </a:r>
              <a:r>
                <a:rPr lang="en-US" sz="1566" kern="1200" baseline="-25000" dirty="0" err="1">
                  <a:solidFill>
                    <a:srgbClr val="555555"/>
                  </a:solidFill>
                  <a:latin typeface="+mn-lt"/>
                  <a:ea typeface="+mn-ea"/>
                  <a:cs typeface="+mn-cs"/>
                </a:rPr>
                <a:t>Le</a:t>
              </a:r>
              <a:r>
                <a:rPr lang="en-US" sz="1566" kern="1200" dirty="0">
                  <a:solidFill>
                    <a:srgbClr val="555555"/>
                  </a:solidFill>
                  <a:latin typeface="+mn-lt"/>
                  <a:ea typeface="+mn-ea"/>
                  <a:cs typeface="+mn-cs"/>
                </a:rPr>
                <a:t>)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701D62-B5F9-48F5-880D-DCCBB98A12E6}"/>
                </a:ext>
              </a:extLst>
            </p:cNvPr>
            <p:cNvSpPr txBox="1"/>
            <p:nvPr/>
          </p:nvSpPr>
          <p:spPr>
            <a:xfrm>
              <a:off x="3359570" y="4148220"/>
              <a:ext cx="1837578" cy="380562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defTabSz="795528">
                <a:spcAft>
                  <a:spcPts val="600"/>
                </a:spcAft>
              </a:pPr>
              <a:r>
                <a:rPr lang="en-US" sz="1566" kern="1200" dirty="0">
                  <a:solidFill>
                    <a:schemeClr val="bg1">
                      <a:lumMod val="95000"/>
                    </a:schemeClr>
                  </a:solidFill>
                  <a:latin typeface="+mn-lt"/>
                  <a:ea typeface="+mn-ea"/>
                  <a:cs typeface="+mn-cs"/>
                </a:rPr>
                <a:t>Viewing direction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B65ED14-7A26-A803-A9FE-3465DDB12E4C}"/>
              </a:ext>
            </a:extLst>
          </p:cNvPr>
          <p:cNvSpPr txBox="1"/>
          <p:nvPr/>
        </p:nvSpPr>
        <p:spPr>
          <a:xfrm>
            <a:off x="7911619" y="4019177"/>
            <a:ext cx="2735108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Radiance from sampled ray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5C096F-ED4B-DFE0-1DA4-67145E61FD39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5476568" y="2696465"/>
            <a:ext cx="1611065" cy="200782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c 8">
            <a:extLst>
              <a:ext uri="{FF2B5EF4-FFF2-40B4-BE49-F238E27FC236}">
                <a16:creationId xmlns:a16="http://schemas.microsoft.com/office/drawing/2014/main" id="{C65F06EF-DCB2-C1E8-FE0C-458B4C0FF878}"/>
              </a:ext>
            </a:extLst>
          </p:cNvPr>
          <p:cNvSpPr/>
          <p:nvPr/>
        </p:nvSpPr>
        <p:spPr>
          <a:xfrm rot="17405060">
            <a:off x="6163458" y="3511683"/>
            <a:ext cx="1388614" cy="1045916"/>
          </a:xfrm>
          <a:prstGeom prst="arc">
            <a:avLst>
              <a:gd name="adj1" fmla="val 16200000"/>
              <a:gd name="adj2" fmla="val 9958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C77B65-8C67-47BB-2E72-3DB2BF97E4B0}"/>
              </a:ext>
            </a:extLst>
          </p:cNvPr>
          <p:cNvSpPr txBox="1"/>
          <p:nvPr/>
        </p:nvSpPr>
        <p:spPr>
          <a:xfrm>
            <a:off x="6446049" y="3569338"/>
            <a:ext cx="823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theta</a:t>
            </a:r>
            <a:r>
              <a:rPr lang="en-US" baseline="-25000" dirty="0" err="1"/>
              <a:t>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10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5EF745-A599-C5E6-03CF-AB1159679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843" y="1544070"/>
            <a:ext cx="9166975" cy="491848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05E8D2-B3F5-8FD2-A1EA-37CE77B85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Direct lighting changed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AA21C7CD-EED6-A5D5-9219-507712481DA5}"/>
              </a:ext>
            </a:extLst>
          </p:cNvPr>
          <p:cNvSpPr/>
          <p:nvPr/>
        </p:nvSpPr>
        <p:spPr>
          <a:xfrm rot="17243825">
            <a:off x="2082381" y="3858348"/>
            <a:ext cx="331788" cy="865239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C0FA0C51-B9C2-431E-7E9C-AF5ED743109B}"/>
              </a:ext>
            </a:extLst>
          </p:cNvPr>
          <p:cNvSpPr/>
          <p:nvPr/>
        </p:nvSpPr>
        <p:spPr>
          <a:xfrm rot="16200000">
            <a:off x="1171853" y="5635662"/>
            <a:ext cx="448658" cy="678426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340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EBE5F6-102E-B685-BAF5-641E39E5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/>
              <a:t>Indirect illumination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66E5D-CA73-552C-C4A2-7FC5913F9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US" sz="2000"/>
              <a:t>What effects do we obtain when our renderer can account for indirect lighting ?</a:t>
            </a:r>
          </a:p>
          <a:p>
            <a:r>
              <a:rPr lang="en-US" sz="2000"/>
              <a:t>How do we simulate the indirect lighting ?</a:t>
            </a:r>
          </a:p>
          <a:p>
            <a:endParaRPr lang="en-US" sz="200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B047F61-B129-68D4-69FF-6DC615DAE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1532" y="3053808"/>
            <a:ext cx="5150277" cy="257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BC9AC-43C7-C49C-D50E-1772F3845E70}"/>
              </a:ext>
            </a:extLst>
          </p:cNvPr>
          <p:cNvSpPr txBox="1"/>
          <p:nvPr/>
        </p:nvSpPr>
        <p:spPr>
          <a:xfrm>
            <a:off x="2526890" y="6521521"/>
            <a:ext cx="9436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www.scratchapixel.com/lessons/3d-basic-rendering/global-illumination-path-tracing/global-illumination-path-tracing-practical-implementation.html</a:t>
            </a:r>
          </a:p>
        </p:txBody>
      </p:sp>
    </p:spTree>
    <p:extLst>
      <p:ext uri="{BB962C8B-B14F-4D97-AF65-F5344CB8AC3E}">
        <p14:creationId xmlns:p14="http://schemas.microsoft.com/office/powerpoint/2010/main" val="4082829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8198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01" name="Rectangle 8200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203" name="Group 8202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8204" name="Oval 8203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05" name="Oval 8204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06" name="Oval 8205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07" name="Oval 8206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08" name="Oval 8207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09" name="Oval 8208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211" name="Rectangle 8210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213" name="Group 8212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8214" name="Straight Connector 8213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15" name="Straight Connector 8214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16" name="Straight Connector 8215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17" name="Straight Connector 8216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19" name="Rectangle 8218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221" name="Group 8220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8222" name="Straight Connector 8221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23" name="Straight Connector 8222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24" name="Straight Connector 8223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25" name="Straight Connector 8224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78216E-680F-65AE-3B7A-7249B4DFD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5372337"/>
            <a:ext cx="11094219" cy="775385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Lighting effects</a:t>
            </a:r>
          </a:p>
        </p:txBody>
      </p:sp>
      <p:pic>
        <p:nvPicPr>
          <p:cNvPr id="8194" name="Picture 2" descr="2: Image demonstrating several global illumination effects; multiple dif­ fuse and specular bounces, caustics and scattering. (Image courtesy of Tobias Ritschel [RDGK12]).">
            <a:extLst>
              <a:ext uri="{FF2B5EF4-FFF2-40B4-BE49-F238E27FC236}">
                <a16:creationId xmlns:a16="http://schemas.microsoft.com/office/drawing/2014/main" id="{DAA82BDF-EF52-E49B-C130-23CA3571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6319" y="603322"/>
            <a:ext cx="11429588" cy="470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27" name="Group 8226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8228" name="Straight Connector 8227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29" name="Straight Connector 8228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0" name="Straight Connector 8229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1" name="Straight Connector 8230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33" name="Oval 8232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EB3B3A-7FBC-E139-4E90-E325B9B10A2C}"/>
              </a:ext>
            </a:extLst>
          </p:cNvPr>
          <p:cNvSpPr txBox="1"/>
          <p:nvPr/>
        </p:nvSpPr>
        <p:spPr>
          <a:xfrm>
            <a:off x="6735532" y="6286422"/>
            <a:ext cx="5334235" cy="43354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Rauwendaal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Randall. (2013). Voxel Based Indirect Illumination using Spherical Harmonics. 10.13140/2.1.1300.6403. </a:t>
            </a:r>
          </a:p>
        </p:txBody>
      </p:sp>
    </p:spTree>
    <p:extLst>
      <p:ext uri="{BB962C8B-B14F-4D97-AF65-F5344CB8AC3E}">
        <p14:creationId xmlns:p14="http://schemas.microsoft.com/office/powerpoint/2010/main" val="791867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3" name="Rectangle 6152">
            <a:extLst>
              <a:ext uri="{FF2B5EF4-FFF2-40B4-BE49-F238E27FC236}">
                <a16:creationId xmlns:a16="http://schemas.microsoft.com/office/drawing/2014/main" id="{2DAA6C16-BF9B-4A3E-BC70-EE6015D4F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EB02B0-1535-E078-E7F7-45046420D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669978"/>
            <a:ext cx="10470267" cy="11737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Indirect lighting effects</a:t>
            </a:r>
          </a:p>
        </p:txBody>
      </p:sp>
      <p:pic>
        <p:nvPicPr>
          <p:cNvPr id="6146" name="Picture 2" descr="What Is Direct and Indirect Lighting? | NVIDIA Blog">
            <a:extLst>
              <a:ext uri="{FF2B5EF4-FFF2-40B4-BE49-F238E27FC236}">
                <a16:creationId xmlns:a16="http://schemas.microsoft.com/office/drawing/2014/main" id="{74A2DF1A-BA6D-28B1-EE22-0564480F3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" r="17390" b="-2"/>
          <a:stretch/>
        </p:blipFill>
        <p:spPr bwMode="auto">
          <a:xfrm>
            <a:off x="6191252" y="0"/>
            <a:ext cx="6000749" cy="3911828"/>
          </a:xfrm>
          <a:custGeom>
            <a:avLst/>
            <a:gdLst/>
            <a:ahLst/>
            <a:cxnLst/>
            <a:rect l="l" t="t" r="r" b="b"/>
            <a:pathLst>
              <a:path w="6000749" h="3911828">
                <a:moveTo>
                  <a:pt x="0" y="0"/>
                </a:moveTo>
                <a:lnTo>
                  <a:pt x="6000749" y="0"/>
                </a:lnTo>
                <a:lnTo>
                  <a:pt x="6000749" y="3767827"/>
                </a:lnTo>
                <a:lnTo>
                  <a:pt x="5572124" y="3740378"/>
                </a:lnTo>
                <a:lnTo>
                  <a:pt x="0" y="391182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55" name="Group 6154">
            <a:extLst>
              <a:ext uri="{FF2B5EF4-FFF2-40B4-BE49-F238E27FC236}">
                <a16:creationId xmlns:a16="http://schemas.microsoft.com/office/drawing/2014/main" id="{A4AE1828-51FD-4AD7-BCF6-9AF5C696C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6156" name="Freeform: Shape 6155">
              <a:extLst>
                <a:ext uri="{FF2B5EF4-FFF2-40B4-BE49-F238E27FC236}">
                  <a16:creationId xmlns:a16="http://schemas.microsoft.com/office/drawing/2014/main" id="{8542C7CD-02BE-4ADE-8D2F-DFB759D71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57" name="Freeform: Shape 6156">
              <a:extLst>
                <a:ext uri="{FF2B5EF4-FFF2-40B4-BE49-F238E27FC236}">
                  <a16:creationId xmlns:a16="http://schemas.microsoft.com/office/drawing/2014/main" id="{840A04EE-8E37-4C28-B09B-A9593A4AA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4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6D0D5E8-63D3-D7F2-B4D4-B99B0D965CFE}"/>
              </a:ext>
            </a:extLst>
          </p:cNvPr>
          <p:cNvSpPr txBox="1"/>
          <p:nvPr/>
        </p:nvSpPr>
        <p:spPr>
          <a:xfrm>
            <a:off x="6648049" y="6363574"/>
            <a:ext cx="5308599" cy="303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https://blogs.nvidia.com/blog/2022/08/04/direct-indirect-lighting/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B8857E86-FBD9-9B53-533E-B179222A7D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75" b="-1"/>
          <a:stretch/>
        </p:blipFill>
        <p:spPr bwMode="auto">
          <a:xfrm>
            <a:off x="0" y="37890"/>
            <a:ext cx="6000750" cy="3988028"/>
          </a:xfrm>
          <a:custGeom>
            <a:avLst/>
            <a:gdLst/>
            <a:ahLst/>
            <a:cxnLst/>
            <a:rect l="l" t="t" r="r" b="b"/>
            <a:pathLst>
              <a:path w="6000750" h="3988028">
                <a:moveTo>
                  <a:pt x="0" y="0"/>
                </a:moveTo>
                <a:lnTo>
                  <a:pt x="6000750" y="0"/>
                </a:lnTo>
                <a:lnTo>
                  <a:pt x="6000750" y="797153"/>
                </a:lnTo>
                <a:lnTo>
                  <a:pt x="6000750" y="2634343"/>
                </a:lnTo>
                <a:lnTo>
                  <a:pt x="6000750" y="3911828"/>
                </a:lnTo>
                <a:lnTo>
                  <a:pt x="3248025" y="3988028"/>
                </a:lnTo>
                <a:lnTo>
                  <a:pt x="0" y="378002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67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2ED1-B1F5-35CD-5B1E-54D4660A5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Photography perspectives</a:t>
            </a:r>
          </a:p>
        </p:txBody>
      </p:sp>
      <p:pic>
        <p:nvPicPr>
          <p:cNvPr id="7170" name="Picture 2" descr="Indirect vs. Direct Lighting comparison, for photography lighting.">
            <a:extLst>
              <a:ext uri="{FF2B5EF4-FFF2-40B4-BE49-F238E27FC236}">
                <a16:creationId xmlns:a16="http://schemas.microsoft.com/office/drawing/2014/main" id="{8623558F-4846-8EE6-887A-1001354895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9" r="-2" b="13532"/>
          <a:stretch/>
        </p:blipFill>
        <p:spPr bwMode="auto">
          <a:xfrm>
            <a:off x="640080" y="640080"/>
            <a:ext cx="10911840" cy="483679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110F2E-F9FB-6456-5505-5FFF7C794F79}"/>
              </a:ext>
            </a:extLst>
          </p:cNvPr>
          <p:cNvSpPr txBox="1"/>
          <p:nvPr/>
        </p:nvSpPr>
        <p:spPr>
          <a:xfrm>
            <a:off x="7815807" y="6444302"/>
            <a:ext cx="41991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https://www.parabolixlight.com/indirect-vs-directlighting</a:t>
            </a:r>
          </a:p>
        </p:txBody>
      </p:sp>
    </p:spTree>
    <p:extLst>
      <p:ext uri="{BB962C8B-B14F-4D97-AF65-F5344CB8AC3E}">
        <p14:creationId xmlns:p14="http://schemas.microsoft.com/office/powerpoint/2010/main" val="1937883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7FEDA0-9191-FE0E-C30B-825A5580C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/>
              <a:t>Solving for indirect illumination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ACD43-317D-AE51-C9AE-A90A51DC3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fontScale="92500" lnSpcReduction="20000"/>
          </a:bodyPr>
          <a:lstStyle/>
          <a:p>
            <a:r>
              <a:rPr lang="en-US" sz="1900" dirty="0"/>
              <a:t>It means we have to find an integrator such that it accounts for the indirect illumination.</a:t>
            </a:r>
          </a:p>
          <a:p>
            <a:r>
              <a:rPr lang="en-US" sz="1900" dirty="0"/>
              <a:t>The first week we covered types of global illumination solver.</a:t>
            </a:r>
          </a:p>
          <a:p>
            <a:pPr lvl="1"/>
            <a:r>
              <a:rPr lang="en-US" sz="1900" dirty="0"/>
              <a:t>Ray tracing</a:t>
            </a:r>
          </a:p>
          <a:p>
            <a:pPr lvl="1"/>
            <a:r>
              <a:rPr lang="en-US" sz="1900" dirty="0"/>
              <a:t>Radiosity</a:t>
            </a:r>
          </a:p>
          <a:p>
            <a:pPr lvl="1"/>
            <a:r>
              <a:rPr lang="en-US" sz="1900" dirty="0"/>
              <a:t>Photon mapping</a:t>
            </a:r>
          </a:p>
          <a:p>
            <a:endParaRPr lang="en-US" sz="1900" dirty="0"/>
          </a:p>
          <a:p>
            <a:r>
              <a:rPr lang="en-US" sz="1900" dirty="0"/>
              <a:t>In this course, we focus on ray tracing.</a:t>
            </a:r>
          </a:p>
          <a:p>
            <a:r>
              <a:rPr lang="en-US" sz="1900" dirty="0"/>
              <a:t>The integrator is an important key to render photo-realistic images.</a:t>
            </a: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EC5CAB9E-47BA-19E8-9FE2-0041009191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85" r="9662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32470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22443-CFC5-DDA4-00A1-4596A3E2D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Whitted Ray Tracing</a:t>
            </a:r>
          </a:p>
        </p:txBody>
      </p:sp>
      <p:pic>
        <p:nvPicPr>
          <p:cNvPr id="2050" name="Picture 2" descr="A diagram of a reflection and reflection&#10;&#10;Description automatically generated">
            <a:extLst>
              <a:ext uri="{FF2B5EF4-FFF2-40B4-BE49-F238E27FC236}">
                <a16:creationId xmlns:a16="http://schemas.microsoft.com/office/drawing/2014/main" id="{6DC796CC-C1B2-1D65-3C66-B3552FD16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91937" y="643466"/>
            <a:ext cx="6551458" cy="556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4A3CB9-7F20-7BD1-A0C5-6B172A67874B}"/>
              </a:ext>
            </a:extLst>
          </p:cNvPr>
          <p:cNvSpPr txBox="1"/>
          <p:nvPr/>
        </p:nvSpPr>
        <p:spPr>
          <a:xfrm>
            <a:off x="6096000" y="639633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www.scratchapixel.com/lessons/3d-basic-rendering/ray-tracing-overview/light-transport-ray-tracing-whitted.html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E6F2BB-E30D-E727-C270-3D039B4CD519}"/>
              </a:ext>
            </a:extLst>
          </p:cNvPr>
          <p:cNvSpPr txBox="1"/>
          <p:nvPr/>
        </p:nvSpPr>
        <p:spPr>
          <a:xfrm>
            <a:off x="1209368" y="5214761"/>
            <a:ext cx="211237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Only 1 ray per pixel !</a:t>
            </a:r>
          </a:p>
        </p:txBody>
      </p:sp>
    </p:spTree>
    <p:extLst>
      <p:ext uri="{BB962C8B-B14F-4D97-AF65-F5344CB8AC3E}">
        <p14:creationId xmlns:p14="http://schemas.microsoft.com/office/powerpoint/2010/main" val="39472044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4758AD-E9A2-75D5-CFFC-7FA8F807A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020D067-9883-08B4-A4D9-5019EDC19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885073"/>
            <a:ext cx="6780700" cy="508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768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8953E74-D241-4DDF-8508-F0365EA13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3C901A-B2F4-4A3C-BCDD-7C8D587EC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2371134"/>
          </a:xfrm>
          <a:custGeom>
            <a:avLst/>
            <a:gdLst>
              <a:gd name="connsiteX0" fmla="*/ 0 w 12192000"/>
              <a:gd name="connsiteY0" fmla="*/ 0 h 2515690"/>
              <a:gd name="connsiteX1" fmla="*/ 170442 w 12192000"/>
              <a:gd name="connsiteY1" fmla="*/ 96074 h 2515690"/>
              <a:gd name="connsiteX2" fmla="*/ 424739 w 12192000"/>
              <a:gd name="connsiteY2" fmla="*/ 224865 h 2515690"/>
              <a:gd name="connsiteX3" fmla="*/ 748273 w 12192000"/>
              <a:gd name="connsiteY3" fmla="*/ 373939 h 2515690"/>
              <a:gd name="connsiteX4" fmla="*/ 1037058 w 12192000"/>
              <a:gd name="connsiteY4" fmla="*/ 499994 h 2515690"/>
              <a:gd name="connsiteX5" fmla="*/ 1101312 w 12192000"/>
              <a:gd name="connsiteY5" fmla="*/ 428540 h 2515690"/>
              <a:gd name="connsiteX6" fmla="*/ 1367071 w 12192000"/>
              <a:gd name="connsiteY6" fmla="*/ 516118 h 2515690"/>
              <a:gd name="connsiteX7" fmla="*/ 2189943 w 12192000"/>
              <a:gd name="connsiteY7" fmla="*/ 794533 h 2515690"/>
              <a:gd name="connsiteX8" fmla="*/ 2390329 w 12192000"/>
              <a:gd name="connsiteY8" fmla="*/ 920897 h 2515690"/>
              <a:gd name="connsiteX9" fmla="*/ 2459570 w 12192000"/>
              <a:gd name="connsiteY9" fmla="*/ 983740 h 2515690"/>
              <a:gd name="connsiteX10" fmla="*/ 2503252 w 12192000"/>
              <a:gd name="connsiteY10" fmla="*/ 1000151 h 2515690"/>
              <a:gd name="connsiteX11" fmla="*/ 2503252 w 12192000"/>
              <a:gd name="connsiteY11" fmla="*/ 1008273 h 2515690"/>
              <a:gd name="connsiteX12" fmla="*/ 2511191 w 12192000"/>
              <a:gd name="connsiteY12" fmla="*/ 1009499 h 2515690"/>
              <a:gd name="connsiteX13" fmla="*/ 2565029 w 12192000"/>
              <a:gd name="connsiteY13" fmla="*/ 1015977 h 2515690"/>
              <a:gd name="connsiteX14" fmla="*/ 2593745 w 12192000"/>
              <a:gd name="connsiteY14" fmla="*/ 1019963 h 2515690"/>
              <a:gd name="connsiteX15" fmla="*/ 2591015 w 12192000"/>
              <a:gd name="connsiteY15" fmla="*/ 1019651 h 2515690"/>
              <a:gd name="connsiteX16" fmla="*/ 2590137 w 12192000"/>
              <a:gd name="connsiteY16" fmla="*/ 1019549 h 2515690"/>
              <a:gd name="connsiteX17" fmla="*/ 2589021 w 12192000"/>
              <a:gd name="connsiteY17" fmla="*/ 1019424 h 2515690"/>
              <a:gd name="connsiteX18" fmla="*/ 2591015 w 12192000"/>
              <a:gd name="connsiteY18" fmla="*/ 1019651 h 2515690"/>
              <a:gd name="connsiteX19" fmla="*/ 2602385 w 12192000"/>
              <a:gd name="connsiteY19" fmla="*/ 1020975 h 2515690"/>
              <a:gd name="connsiteX20" fmla="*/ 2614445 w 12192000"/>
              <a:gd name="connsiteY20" fmla="*/ 1022389 h 2515690"/>
              <a:gd name="connsiteX21" fmla="*/ 2614445 w 12192000"/>
              <a:gd name="connsiteY21" fmla="*/ 1020966 h 2515690"/>
              <a:gd name="connsiteX22" fmla="*/ 2676661 w 12192000"/>
              <a:gd name="connsiteY22" fmla="*/ 1029355 h 2515690"/>
              <a:gd name="connsiteX23" fmla="*/ 2788597 w 12192000"/>
              <a:gd name="connsiteY23" fmla="*/ 1048926 h 2515690"/>
              <a:gd name="connsiteX24" fmla="*/ 2812742 w 12192000"/>
              <a:gd name="connsiteY24" fmla="*/ 1057667 h 2515690"/>
              <a:gd name="connsiteX25" fmla="*/ 2970201 w 12192000"/>
              <a:gd name="connsiteY25" fmla="*/ 949091 h 2515690"/>
              <a:gd name="connsiteX26" fmla="*/ 3030610 w 12192000"/>
              <a:gd name="connsiteY26" fmla="*/ 1049340 h 2515690"/>
              <a:gd name="connsiteX27" fmla="*/ 3058913 w 12192000"/>
              <a:gd name="connsiteY27" fmla="*/ 1048085 h 2515690"/>
              <a:gd name="connsiteX28" fmla="*/ 3072697 w 12192000"/>
              <a:gd name="connsiteY28" fmla="*/ 1045316 h 2515690"/>
              <a:gd name="connsiteX29" fmla="*/ 3083305 w 12192000"/>
              <a:gd name="connsiteY29" fmla="*/ 1040550 h 2515690"/>
              <a:gd name="connsiteX30" fmla="*/ 3125603 w 12192000"/>
              <a:gd name="connsiteY30" fmla="*/ 1004583 h 2515690"/>
              <a:gd name="connsiteX31" fmla="*/ 3385106 w 12192000"/>
              <a:gd name="connsiteY31" fmla="*/ 1042233 h 2515690"/>
              <a:gd name="connsiteX32" fmla="*/ 3424945 w 12192000"/>
              <a:gd name="connsiteY32" fmla="*/ 1065268 h 2515690"/>
              <a:gd name="connsiteX33" fmla="*/ 3436948 w 12192000"/>
              <a:gd name="connsiteY33" fmla="*/ 1068018 h 2515690"/>
              <a:gd name="connsiteX34" fmla="*/ 3466714 w 12192000"/>
              <a:gd name="connsiteY34" fmla="*/ 1063419 h 2515690"/>
              <a:gd name="connsiteX35" fmla="*/ 3550909 w 12192000"/>
              <a:gd name="connsiteY35" fmla="*/ 1044511 h 2515690"/>
              <a:gd name="connsiteX36" fmla="*/ 3555900 w 12192000"/>
              <a:gd name="connsiteY36" fmla="*/ 1041996 h 2515690"/>
              <a:gd name="connsiteX37" fmla="*/ 3625978 w 12192000"/>
              <a:gd name="connsiteY37" fmla="*/ 1023459 h 2515690"/>
              <a:gd name="connsiteX38" fmla="*/ 3632465 w 12192000"/>
              <a:gd name="connsiteY38" fmla="*/ 1023522 h 2515690"/>
              <a:gd name="connsiteX39" fmla="*/ 3649063 w 12192000"/>
              <a:gd name="connsiteY39" fmla="*/ 1018726 h 2515690"/>
              <a:gd name="connsiteX40" fmla="*/ 3805954 w 12192000"/>
              <a:gd name="connsiteY40" fmla="*/ 917517 h 2515690"/>
              <a:gd name="connsiteX41" fmla="*/ 4020506 w 12192000"/>
              <a:gd name="connsiteY41" fmla="*/ 816231 h 2515690"/>
              <a:gd name="connsiteX42" fmla="*/ 4233682 w 12192000"/>
              <a:gd name="connsiteY42" fmla="*/ 799511 h 2515690"/>
              <a:gd name="connsiteX43" fmla="*/ 4306552 w 12192000"/>
              <a:gd name="connsiteY43" fmla="*/ 610207 h 2515690"/>
              <a:gd name="connsiteX44" fmla="*/ 4816604 w 12192000"/>
              <a:gd name="connsiteY44" fmla="*/ 773163 h 2515690"/>
              <a:gd name="connsiteX45" fmla="*/ 4916502 w 12192000"/>
              <a:gd name="connsiteY45" fmla="*/ 788104 h 2515690"/>
              <a:gd name="connsiteX46" fmla="*/ 5224415 w 12192000"/>
              <a:gd name="connsiteY46" fmla="*/ 674418 h 2515690"/>
              <a:gd name="connsiteX47" fmla="*/ 5274077 w 12192000"/>
              <a:gd name="connsiteY47" fmla="*/ 655978 h 2515690"/>
              <a:gd name="connsiteX48" fmla="*/ 5371217 w 12192000"/>
              <a:gd name="connsiteY48" fmla="*/ 614372 h 2515690"/>
              <a:gd name="connsiteX49" fmla="*/ 5364523 w 12192000"/>
              <a:gd name="connsiteY49" fmla="*/ 502501 h 2515690"/>
              <a:gd name="connsiteX50" fmla="*/ 5457871 w 12192000"/>
              <a:gd name="connsiteY50" fmla="*/ 558285 h 2515690"/>
              <a:gd name="connsiteX51" fmla="*/ 5750580 w 12192000"/>
              <a:gd name="connsiteY51" fmla="*/ 663503 h 2515690"/>
              <a:gd name="connsiteX52" fmla="*/ 5976618 w 12192000"/>
              <a:gd name="connsiteY52" fmla="*/ 582652 h 2515690"/>
              <a:gd name="connsiteX53" fmla="*/ 6009346 w 12192000"/>
              <a:gd name="connsiteY53" fmla="*/ 559470 h 2515690"/>
              <a:gd name="connsiteX54" fmla="*/ 6069735 w 12192000"/>
              <a:gd name="connsiteY54" fmla="*/ 587803 h 2515690"/>
              <a:gd name="connsiteX55" fmla="*/ 6270319 w 12192000"/>
              <a:gd name="connsiteY55" fmla="*/ 643982 h 2515690"/>
              <a:gd name="connsiteX56" fmla="*/ 6406781 w 12192000"/>
              <a:gd name="connsiteY56" fmla="*/ 672327 h 2515690"/>
              <a:gd name="connsiteX57" fmla="*/ 6469508 w 12192000"/>
              <a:gd name="connsiteY57" fmla="*/ 708574 h 2515690"/>
              <a:gd name="connsiteX58" fmla="*/ 6515869 w 12192000"/>
              <a:gd name="connsiteY58" fmla="*/ 715738 h 2515690"/>
              <a:gd name="connsiteX59" fmla="*/ 6725938 w 12192000"/>
              <a:gd name="connsiteY59" fmla="*/ 691128 h 2515690"/>
              <a:gd name="connsiteX60" fmla="*/ 6778240 w 12192000"/>
              <a:gd name="connsiteY60" fmla="*/ 678998 h 2515690"/>
              <a:gd name="connsiteX61" fmla="*/ 6806944 w 12192000"/>
              <a:gd name="connsiteY61" fmla="*/ 646178 h 2515690"/>
              <a:gd name="connsiteX62" fmla="*/ 6830632 w 12192000"/>
              <a:gd name="connsiteY62" fmla="*/ 633915 h 2515690"/>
              <a:gd name="connsiteX63" fmla="*/ 6858072 w 12192000"/>
              <a:gd name="connsiteY63" fmla="*/ 646178 h 2515690"/>
              <a:gd name="connsiteX64" fmla="*/ 6891322 w 12192000"/>
              <a:gd name="connsiteY64" fmla="*/ 678998 h 2515690"/>
              <a:gd name="connsiteX65" fmla="*/ 6951905 w 12192000"/>
              <a:gd name="connsiteY65" fmla="*/ 691128 h 2515690"/>
              <a:gd name="connsiteX66" fmla="*/ 7195246 w 12192000"/>
              <a:gd name="connsiteY66" fmla="*/ 715738 h 2515690"/>
              <a:gd name="connsiteX67" fmla="*/ 7248949 w 12192000"/>
              <a:gd name="connsiteY67" fmla="*/ 708574 h 2515690"/>
              <a:gd name="connsiteX68" fmla="*/ 7321609 w 12192000"/>
              <a:gd name="connsiteY68" fmla="*/ 672327 h 2515690"/>
              <a:gd name="connsiteX69" fmla="*/ 7479684 w 12192000"/>
              <a:gd name="connsiteY69" fmla="*/ 643982 h 2515690"/>
              <a:gd name="connsiteX70" fmla="*/ 7712035 w 12192000"/>
              <a:gd name="connsiteY70" fmla="*/ 587803 h 2515690"/>
              <a:gd name="connsiteX71" fmla="*/ 7781987 w 12192000"/>
              <a:gd name="connsiteY71" fmla="*/ 559470 h 2515690"/>
              <a:gd name="connsiteX72" fmla="*/ 7819900 w 12192000"/>
              <a:gd name="connsiteY72" fmla="*/ 582652 h 2515690"/>
              <a:gd name="connsiteX73" fmla="*/ 8081736 w 12192000"/>
              <a:gd name="connsiteY73" fmla="*/ 663503 h 2515690"/>
              <a:gd name="connsiteX74" fmla="*/ 8420801 w 12192000"/>
              <a:gd name="connsiteY74" fmla="*/ 558285 h 2515690"/>
              <a:gd name="connsiteX75" fmla="*/ 8528933 w 12192000"/>
              <a:gd name="connsiteY75" fmla="*/ 502501 h 2515690"/>
              <a:gd name="connsiteX76" fmla="*/ 8521178 w 12192000"/>
              <a:gd name="connsiteY76" fmla="*/ 614372 h 2515690"/>
              <a:gd name="connsiteX77" fmla="*/ 8633702 w 12192000"/>
              <a:gd name="connsiteY77" fmla="*/ 655978 h 2515690"/>
              <a:gd name="connsiteX78" fmla="*/ 8691231 w 12192000"/>
              <a:gd name="connsiteY78" fmla="*/ 674418 h 2515690"/>
              <a:gd name="connsiteX79" fmla="*/ 9047908 w 12192000"/>
              <a:gd name="connsiteY79" fmla="*/ 788104 h 2515690"/>
              <a:gd name="connsiteX80" fmla="*/ 9163628 w 12192000"/>
              <a:gd name="connsiteY80" fmla="*/ 773163 h 2515690"/>
              <a:gd name="connsiteX81" fmla="*/ 9754459 w 12192000"/>
              <a:gd name="connsiteY81" fmla="*/ 610207 h 2515690"/>
              <a:gd name="connsiteX82" fmla="*/ 9838868 w 12192000"/>
              <a:gd name="connsiteY82" fmla="*/ 799511 h 2515690"/>
              <a:gd name="connsiteX83" fmla="*/ 10085808 w 12192000"/>
              <a:gd name="connsiteY83" fmla="*/ 816231 h 2515690"/>
              <a:gd name="connsiteX84" fmla="*/ 10334338 w 12192000"/>
              <a:gd name="connsiteY84" fmla="*/ 917517 h 2515690"/>
              <a:gd name="connsiteX85" fmla="*/ 10516076 w 12192000"/>
              <a:gd name="connsiteY85" fmla="*/ 1018726 h 2515690"/>
              <a:gd name="connsiteX86" fmla="*/ 10535302 w 12192000"/>
              <a:gd name="connsiteY86" fmla="*/ 1023522 h 2515690"/>
              <a:gd name="connsiteX87" fmla="*/ 10542819 w 12192000"/>
              <a:gd name="connsiteY87" fmla="*/ 1023458 h 2515690"/>
              <a:gd name="connsiteX88" fmla="*/ 10623994 w 12192000"/>
              <a:gd name="connsiteY88" fmla="*/ 1041996 h 2515690"/>
              <a:gd name="connsiteX89" fmla="*/ 10629774 w 12192000"/>
              <a:gd name="connsiteY89" fmla="*/ 1044511 h 2515690"/>
              <a:gd name="connsiteX90" fmla="*/ 10727305 w 12192000"/>
              <a:gd name="connsiteY90" fmla="*/ 1063419 h 2515690"/>
              <a:gd name="connsiteX91" fmla="*/ 10761785 w 12192000"/>
              <a:gd name="connsiteY91" fmla="*/ 1068017 h 2515690"/>
              <a:gd name="connsiteX92" fmla="*/ 10775688 w 12192000"/>
              <a:gd name="connsiteY92" fmla="*/ 1065268 h 2515690"/>
              <a:gd name="connsiteX93" fmla="*/ 10821837 w 12192000"/>
              <a:gd name="connsiteY93" fmla="*/ 1042232 h 2515690"/>
              <a:gd name="connsiteX94" fmla="*/ 11122438 w 12192000"/>
              <a:gd name="connsiteY94" fmla="*/ 1004583 h 2515690"/>
              <a:gd name="connsiteX95" fmla="*/ 11171433 w 12192000"/>
              <a:gd name="connsiteY95" fmla="*/ 1040550 h 2515690"/>
              <a:gd name="connsiteX96" fmla="*/ 11183724 w 12192000"/>
              <a:gd name="connsiteY96" fmla="*/ 1045316 h 2515690"/>
              <a:gd name="connsiteX97" fmla="*/ 11199690 w 12192000"/>
              <a:gd name="connsiteY97" fmla="*/ 1048085 h 2515690"/>
              <a:gd name="connsiteX98" fmla="*/ 11232475 w 12192000"/>
              <a:gd name="connsiteY98" fmla="*/ 1049340 h 2515690"/>
              <a:gd name="connsiteX99" fmla="*/ 11302451 w 12192000"/>
              <a:gd name="connsiteY99" fmla="*/ 949091 h 2515690"/>
              <a:gd name="connsiteX100" fmla="*/ 11484849 w 12192000"/>
              <a:gd name="connsiteY100" fmla="*/ 1057667 h 2515690"/>
              <a:gd name="connsiteX101" fmla="*/ 11512818 w 12192000"/>
              <a:gd name="connsiteY101" fmla="*/ 1048926 h 2515690"/>
              <a:gd name="connsiteX102" fmla="*/ 11642481 w 12192000"/>
              <a:gd name="connsiteY102" fmla="*/ 1029355 h 2515690"/>
              <a:gd name="connsiteX103" fmla="*/ 11714551 w 12192000"/>
              <a:gd name="connsiteY103" fmla="*/ 1020966 h 2515690"/>
              <a:gd name="connsiteX104" fmla="*/ 11714551 w 12192000"/>
              <a:gd name="connsiteY104" fmla="*/ 1022389 h 2515690"/>
              <a:gd name="connsiteX105" fmla="*/ 11728519 w 12192000"/>
              <a:gd name="connsiteY105" fmla="*/ 1020975 h 2515690"/>
              <a:gd name="connsiteX106" fmla="*/ 11741691 w 12192000"/>
              <a:gd name="connsiteY106" fmla="*/ 1019651 h 2515690"/>
              <a:gd name="connsiteX107" fmla="*/ 11743999 w 12192000"/>
              <a:gd name="connsiteY107" fmla="*/ 1019424 h 2515690"/>
              <a:gd name="connsiteX108" fmla="*/ 11742709 w 12192000"/>
              <a:gd name="connsiteY108" fmla="*/ 1019549 h 2515690"/>
              <a:gd name="connsiteX109" fmla="*/ 11741691 w 12192000"/>
              <a:gd name="connsiteY109" fmla="*/ 1019651 h 2515690"/>
              <a:gd name="connsiteX110" fmla="*/ 11738529 w 12192000"/>
              <a:gd name="connsiteY110" fmla="*/ 1019963 h 2515690"/>
              <a:gd name="connsiteX111" fmla="*/ 11771791 w 12192000"/>
              <a:gd name="connsiteY111" fmla="*/ 1015977 h 2515690"/>
              <a:gd name="connsiteX112" fmla="*/ 11834157 w 12192000"/>
              <a:gd name="connsiteY112" fmla="*/ 1009499 h 2515690"/>
              <a:gd name="connsiteX113" fmla="*/ 11843354 w 12192000"/>
              <a:gd name="connsiteY113" fmla="*/ 1008273 h 2515690"/>
              <a:gd name="connsiteX114" fmla="*/ 11843354 w 12192000"/>
              <a:gd name="connsiteY114" fmla="*/ 1000151 h 2515690"/>
              <a:gd name="connsiteX115" fmla="*/ 11893955 w 12192000"/>
              <a:gd name="connsiteY115" fmla="*/ 983740 h 2515690"/>
              <a:gd name="connsiteX116" fmla="*/ 11974160 w 12192000"/>
              <a:gd name="connsiteY116" fmla="*/ 920897 h 2515690"/>
              <a:gd name="connsiteX117" fmla="*/ 12143531 w 12192000"/>
              <a:gd name="connsiteY117" fmla="*/ 823664 h 2515690"/>
              <a:gd name="connsiteX118" fmla="*/ 12192000 w 12192000"/>
              <a:gd name="connsiteY118" fmla="*/ 801163 h 2515690"/>
              <a:gd name="connsiteX119" fmla="*/ 12192000 w 12192000"/>
              <a:gd name="connsiteY119" fmla="*/ 2515690 h 2515690"/>
              <a:gd name="connsiteX120" fmla="*/ 0 w 12192000"/>
              <a:gd name="connsiteY120" fmla="*/ 2515690 h 2515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2192000" h="2515690">
                <a:moveTo>
                  <a:pt x="0" y="0"/>
                </a:moveTo>
                <a:lnTo>
                  <a:pt x="170442" y="96074"/>
                </a:lnTo>
                <a:cubicBezTo>
                  <a:pt x="323315" y="179510"/>
                  <a:pt x="418777" y="223899"/>
                  <a:pt x="424739" y="224865"/>
                </a:cubicBezTo>
                <a:cubicBezTo>
                  <a:pt x="573781" y="248496"/>
                  <a:pt x="654649" y="314572"/>
                  <a:pt x="748273" y="373939"/>
                </a:cubicBezTo>
                <a:cubicBezTo>
                  <a:pt x="830321" y="425631"/>
                  <a:pt x="917271" y="480784"/>
                  <a:pt x="1037058" y="499994"/>
                </a:cubicBezTo>
                <a:cubicBezTo>
                  <a:pt x="1195925" y="525362"/>
                  <a:pt x="1048105" y="445478"/>
                  <a:pt x="1101312" y="428540"/>
                </a:cubicBezTo>
                <a:cubicBezTo>
                  <a:pt x="1188473" y="458169"/>
                  <a:pt x="1274625" y="505369"/>
                  <a:pt x="1367071" y="516118"/>
                </a:cubicBezTo>
                <a:cubicBezTo>
                  <a:pt x="1701323" y="554463"/>
                  <a:pt x="1964451" y="648887"/>
                  <a:pt x="2189943" y="794533"/>
                </a:cubicBezTo>
                <a:cubicBezTo>
                  <a:pt x="2255082" y="836300"/>
                  <a:pt x="2357481" y="862342"/>
                  <a:pt x="2390329" y="920897"/>
                </a:cubicBezTo>
                <a:cubicBezTo>
                  <a:pt x="2406050" y="949359"/>
                  <a:pt x="2430126" y="969285"/>
                  <a:pt x="2459570" y="983740"/>
                </a:cubicBezTo>
                <a:lnTo>
                  <a:pt x="2503252" y="1000151"/>
                </a:lnTo>
                <a:lnTo>
                  <a:pt x="2503252" y="1008273"/>
                </a:lnTo>
                <a:lnTo>
                  <a:pt x="2511191" y="1009499"/>
                </a:lnTo>
                <a:cubicBezTo>
                  <a:pt x="2529847" y="1011974"/>
                  <a:pt x="2562849" y="1015701"/>
                  <a:pt x="2565029" y="1015977"/>
                </a:cubicBezTo>
                <a:cubicBezTo>
                  <a:pt x="2610845" y="1021778"/>
                  <a:pt x="2601577" y="1020837"/>
                  <a:pt x="2593745" y="1019963"/>
                </a:cubicBezTo>
                <a:lnTo>
                  <a:pt x="2591015" y="1019651"/>
                </a:lnTo>
                <a:lnTo>
                  <a:pt x="2590137" y="1019549"/>
                </a:lnTo>
                <a:cubicBezTo>
                  <a:pt x="2588203" y="1019326"/>
                  <a:pt x="2588125" y="1019321"/>
                  <a:pt x="2589021" y="1019424"/>
                </a:cubicBezTo>
                <a:lnTo>
                  <a:pt x="2591015" y="1019651"/>
                </a:lnTo>
                <a:lnTo>
                  <a:pt x="2602385" y="1020975"/>
                </a:lnTo>
                <a:lnTo>
                  <a:pt x="2614445" y="1022389"/>
                </a:lnTo>
                <a:lnTo>
                  <a:pt x="2614445" y="1020966"/>
                </a:lnTo>
                <a:lnTo>
                  <a:pt x="2676661" y="1029355"/>
                </a:lnTo>
                <a:cubicBezTo>
                  <a:pt x="2715592" y="1034194"/>
                  <a:pt x="2753901" y="1039695"/>
                  <a:pt x="2788597" y="1048926"/>
                </a:cubicBezTo>
                <a:lnTo>
                  <a:pt x="2812742" y="1057667"/>
                </a:lnTo>
                <a:lnTo>
                  <a:pt x="2970201" y="949091"/>
                </a:lnTo>
                <a:cubicBezTo>
                  <a:pt x="3052785" y="982961"/>
                  <a:pt x="2996105" y="1020057"/>
                  <a:pt x="3030610" y="1049340"/>
                </a:cubicBezTo>
                <a:cubicBezTo>
                  <a:pt x="3039005" y="1048442"/>
                  <a:pt x="3049621" y="1048500"/>
                  <a:pt x="3058913" y="1048085"/>
                </a:cubicBezTo>
                <a:lnTo>
                  <a:pt x="3072697" y="1045316"/>
                </a:lnTo>
                <a:lnTo>
                  <a:pt x="3083305" y="1040550"/>
                </a:lnTo>
                <a:lnTo>
                  <a:pt x="3125603" y="1004583"/>
                </a:lnTo>
                <a:cubicBezTo>
                  <a:pt x="3221669" y="925596"/>
                  <a:pt x="3242489" y="937564"/>
                  <a:pt x="3385106" y="1042233"/>
                </a:cubicBezTo>
                <a:cubicBezTo>
                  <a:pt x="3399403" y="1052670"/>
                  <a:pt x="3412529" y="1060209"/>
                  <a:pt x="3424945" y="1065268"/>
                </a:cubicBezTo>
                <a:lnTo>
                  <a:pt x="3436948" y="1068018"/>
                </a:lnTo>
                <a:lnTo>
                  <a:pt x="3466714" y="1063419"/>
                </a:lnTo>
                <a:lnTo>
                  <a:pt x="3550909" y="1044511"/>
                </a:lnTo>
                <a:lnTo>
                  <a:pt x="3555900" y="1041996"/>
                </a:lnTo>
                <a:cubicBezTo>
                  <a:pt x="3573827" y="1033454"/>
                  <a:pt x="3594382" y="1025941"/>
                  <a:pt x="3625978" y="1023459"/>
                </a:cubicBezTo>
                <a:lnTo>
                  <a:pt x="3632465" y="1023522"/>
                </a:lnTo>
                <a:lnTo>
                  <a:pt x="3649063" y="1018726"/>
                </a:lnTo>
                <a:cubicBezTo>
                  <a:pt x="3741849" y="989371"/>
                  <a:pt x="3810578" y="953657"/>
                  <a:pt x="3805954" y="917517"/>
                </a:cubicBezTo>
                <a:cubicBezTo>
                  <a:pt x="4031729" y="953901"/>
                  <a:pt x="4031729" y="953901"/>
                  <a:pt x="4020506" y="816231"/>
                </a:cubicBezTo>
                <a:cubicBezTo>
                  <a:pt x="4171643" y="865324"/>
                  <a:pt x="4206308" y="864422"/>
                  <a:pt x="4233682" y="799511"/>
                </a:cubicBezTo>
                <a:cubicBezTo>
                  <a:pt x="4260226" y="737017"/>
                  <a:pt x="4254728" y="668575"/>
                  <a:pt x="4306552" y="610207"/>
                </a:cubicBezTo>
                <a:cubicBezTo>
                  <a:pt x="4495313" y="657923"/>
                  <a:pt x="4699922" y="667347"/>
                  <a:pt x="4816604" y="773163"/>
                </a:cubicBezTo>
                <a:cubicBezTo>
                  <a:pt x="4834734" y="789836"/>
                  <a:pt x="4890507" y="799946"/>
                  <a:pt x="4916502" y="788104"/>
                </a:cubicBezTo>
                <a:cubicBezTo>
                  <a:pt x="5013526" y="746101"/>
                  <a:pt x="5238129" y="796871"/>
                  <a:pt x="5224415" y="674418"/>
                </a:cubicBezTo>
                <a:cubicBezTo>
                  <a:pt x="5223051" y="659300"/>
                  <a:pt x="5240524" y="644890"/>
                  <a:pt x="5274077" y="655978"/>
                </a:cubicBezTo>
                <a:cubicBezTo>
                  <a:pt x="5388582" y="694066"/>
                  <a:pt x="5367022" y="644784"/>
                  <a:pt x="5371217" y="614372"/>
                </a:cubicBezTo>
                <a:cubicBezTo>
                  <a:pt x="5375856" y="577567"/>
                  <a:pt x="5319010" y="537578"/>
                  <a:pt x="5364523" y="502501"/>
                </a:cubicBezTo>
                <a:cubicBezTo>
                  <a:pt x="5425408" y="508891"/>
                  <a:pt x="5433299" y="538191"/>
                  <a:pt x="5457871" y="558285"/>
                </a:cubicBezTo>
                <a:cubicBezTo>
                  <a:pt x="5530352" y="617005"/>
                  <a:pt x="5609566" y="664386"/>
                  <a:pt x="5750580" y="663503"/>
                </a:cubicBezTo>
                <a:cubicBezTo>
                  <a:pt x="5864519" y="662926"/>
                  <a:pt x="5966527" y="666650"/>
                  <a:pt x="5976618" y="582652"/>
                </a:cubicBezTo>
                <a:cubicBezTo>
                  <a:pt x="5978145" y="569455"/>
                  <a:pt x="5990792" y="562346"/>
                  <a:pt x="6009346" y="559470"/>
                </a:cubicBezTo>
                <a:cubicBezTo>
                  <a:pt x="6030639" y="568485"/>
                  <a:pt x="6052592" y="577083"/>
                  <a:pt x="6069735" y="587803"/>
                </a:cubicBezTo>
                <a:cubicBezTo>
                  <a:pt x="6126182" y="623812"/>
                  <a:pt x="6196945" y="634730"/>
                  <a:pt x="6270319" y="643982"/>
                </a:cubicBezTo>
                <a:cubicBezTo>
                  <a:pt x="6317101" y="649940"/>
                  <a:pt x="6363466" y="657107"/>
                  <a:pt x="6406781" y="672327"/>
                </a:cubicBezTo>
                <a:cubicBezTo>
                  <a:pt x="6433586" y="681598"/>
                  <a:pt x="6454928" y="693402"/>
                  <a:pt x="6469508" y="708574"/>
                </a:cubicBezTo>
                <a:cubicBezTo>
                  <a:pt x="6482729" y="721786"/>
                  <a:pt x="6496225" y="725422"/>
                  <a:pt x="6515869" y="715738"/>
                </a:cubicBezTo>
                <a:cubicBezTo>
                  <a:pt x="6572200" y="688353"/>
                  <a:pt x="6639257" y="676241"/>
                  <a:pt x="6725938" y="691128"/>
                </a:cubicBezTo>
                <a:cubicBezTo>
                  <a:pt x="6752109" y="695629"/>
                  <a:pt x="6772625" y="691505"/>
                  <a:pt x="6778240" y="678998"/>
                </a:cubicBezTo>
                <a:cubicBezTo>
                  <a:pt x="6784286" y="665981"/>
                  <a:pt x="6794269" y="655280"/>
                  <a:pt x="6806944" y="646178"/>
                </a:cubicBezTo>
                <a:lnTo>
                  <a:pt x="6830632" y="633915"/>
                </a:lnTo>
                <a:lnTo>
                  <a:pt x="6858072" y="646178"/>
                </a:lnTo>
                <a:cubicBezTo>
                  <a:pt x="6872754" y="655280"/>
                  <a:pt x="6884317" y="665981"/>
                  <a:pt x="6891322" y="678998"/>
                </a:cubicBezTo>
                <a:cubicBezTo>
                  <a:pt x="6897826" y="691505"/>
                  <a:pt x="6921592" y="695629"/>
                  <a:pt x="6951905" y="691128"/>
                </a:cubicBezTo>
                <a:cubicBezTo>
                  <a:pt x="7052317" y="676241"/>
                  <a:pt x="7129994" y="688353"/>
                  <a:pt x="7195246" y="715738"/>
                </a:cubicBezTo>
                <a:cubicBezTo>
                  <a:pt x="7217999" y="725422"/>
                  <a:pt x="7233634" y="721786"/>
                  <a:pt x="7248949" y="708574"/>
                </a:cubicBezTo>
                <a:cubicBezTo>
                  <a:pt x="7265838" y="693402"/>
                  <a:pt x="7290560" y="681598"/>
                  <a:pt x="7321609" y="672327"/>
                </a:cubicBezTo>
                <a:cubicBezTo>
                  <a:pt x="7371785" y="657107"/>
                  <a:pt x="7425493" y="649940"/>
                  <a:pt x="7479684" y="643982"/>
                </a:cubicBezTo>
                <a:cubicBezTo>
                  <a:pt x="7564679" y="634730"/>
                  <a:pt x="7646649" y="623812"/>
                  <a:pt x="7712035" y="587803"/>
                </a:cubicBezTo>
                <a:cubicBezTo>
                  <a:pt x="7731892" y="577083"/>
                  <a:pt x="7757322" y="568485"/>
                  <a:pt x="7781987" y="559470"/>
                </a:cubicBezTo>
                <a:cubicBezTo>
                  <a:pt x="7803481" y="562346"/>
                  <a:pt x="7818130" y="569455"/>
                  <a:pt x="7819900" y="582652"/>
                </a:cubicBezTo>
                <a:cubicBezTo>
                  <a:pt x="7831588" y="666650"/>
                  <a:pt x="7949751" y="662926"/>
                  <a:pt x="8081736" y="663503"/>
                </a:cubicBezTo>
                <a:cubicBezTo>
                  <a:pt x="8245081" y="664386"/>
                  <a:pt x="8336842" y="617005"/>
                  <a:pt x="8420801" y="558285"/>
                </a:cubicBezTo>
                <a:cubicBezTo>
                  <a:pt x="8449265" y="538191"/>
                  <a:pt x="8458404" y="508890"/>
                  <a:pt x="8528933" y="502501"/>
                </a:cubicBezTo>
                <a:cubicBezTo>
                  <a:pt x="8581654" y="537578"/>
                  <a:pt x="8515805" y="577567"/>
                  <a:pt x="8521178" y="614372"/>
                </a:cubicBezTo>
                <a:cubicBezTo>
                  <a:pt x="8526038" y="644784"/>
                  <a:pt x="8501063" y="694066"/>
                  <a:pt x="8633702" y="655978"/>
                </a:cubicBezTo>
                <a:cubicBezTo>
                  <a:pt x="8672570" y="644890"/>
                  <a:pt x="8692811" y="659300"/>
                  <a:pt x="8691231" y="674418"/>
                </a:cubicBezTo>
                <a:cubicBezTo>
                  <a:pt x="8675345" y="796871"/>
                  <a:pt x="8935518" y="746101"/>
                  <a:pt x="9047908" y="788104"/>
                </a:cubicBezTo>
                <a:cubicBezTo>
                  <a:pt x="9078021" y="799946"/>
                  <a:pt x="9142627" y="789836"/>
                  <a:pt x="9163628" y="773163"/>
                </a:cubicBezTo>
                <a:cubicBezTo>
                  <a:pt x="9298789" y="667347"/>
                  <a:pt x="9535801" y="657923"/>
                  <a:pt x="9754459" y="610207"/>
                </a:cubicBezTo>
                <a:cubicBezTo>
                  <a:pt x="9814490" y="668575"/>
                  <a:pt x="9808123" y="737017"/>
                  <a:pt x="9838868" y="799511"/>
                </a:cubicBezTo>
                <a:cubicBezTo>
                  <a:pt x="9870579" y="864422"/>
                  <a:pt x="9910733" y="865324"/>
                  <a:pt x="10085808" y="816231"/>
                </a:cubicBezTo>
                <a:cubicBezTo>
                  <a:pt x="10072804" y="953901"/>
                  <a:pt x="10072804" y="953901"/>
                  <a:pt x="10334338" y="917517"/>
                </a:cubicBezTo>
                <a:cubicBezTo>
                  <a:pt x="10328982" y="953657"/>
                  <a:pt x="10408594" y="989371"/>
                  <a:pt x="10516076" y="1018726"/>
                </a:cubicBezTo>
                <a:lnTo>
                  <a:pt x="10535302" y="1023522"/>
                </a:lnTo>
                <a:lnTo>
                  <a:pt x="10542819" y="1023458"/>
                </a:lnTo>
                <a:cubicBezTo>
                  <a:pt x="10579419" y="1025941"/>
                  <a:pt x="10603227" y="1033454"/>
                  <a:pt x="10623994" y="1041996"/>
                </a:cubicBezTo>
                <a:lnTo>
                  <a:pt x="10629774" y="1044511"/>
                </a:lnTo>
                <a:lnTo>
                  <a:pt x="10727305" y="1063419"/>
                </a:lnTo>
                <a:lnTo>
                  <a:pt x="10761785" y="1068017"/>
                </a:lnTo>
                <a:lnTo>
                  <a:pt x="10775688" y="1065268"/>
                </a:lnTo>
                <a:cubicBezTo>
                  <a:pt x="10790070" y="1060209"/>
                  <a:pt x="10805275" y="1052670"/>
                  <a:pt x="10821837" y="1042232"/>
                </a:cubicBezTo>
                <a:cubicBezTo>
                  <a:pt x="10987041" y="937564"/>
                  <a:pt x="11011156" y="925596"/>
                  <a:pt x="11122438" y="1004583"/>
                </a:cubicBezTo>
                <a:lnTo>
                  <a:pt x="11171433" y="1040550"/>
                </a:lnTo>
                <a:lnTo>
                  <a:pt x="11183724" y="1045316"/>
                </a:lnTo>
                <a:lnTo>
                  <a:pt x="11199690" y="1048085"/>
                </a:lnTo>
                <a:cubicBezTo>
                  <a:pt x="11210452" y="1048499"/>
                  <a:pt x="11222752" y="1048442"/>
                  <a:pt x="11232475" y="1049340"/>
                </a:cubicBezTo>
                <a:cubicBezTo>
                  <a:pt x="11272445" y="1020057"/>
                  <a:pt x="11206789" y="982961"/>
                  <a:pt x="11302451" y="949091"/>
                </a:cubicBezTo>
                <a:lnTo>
                  <a:pt x="11484849" y="1057667"/>
                </a:lnTo>
                <a:lnTo>
                  <a:pt x="11512818" y="1048926"/>
                </a:lnTo>
                <a:cubicBezTo>
                  <a:pt x="11553007" y="1039695"/>
                  <a:pt x="11597385" y="1034194"/>
                  <a:pt x="11642481" y="1029355"/>
                </a:cubicBezTo>
                <a:lnTo>
                  <a:pt x="11714551" y="1020966"/>
                </a:lnTo>
                <a:lnTo>
                  <a:pt x="11714551" y="1022389"/>
                </a:lnTo>
                <a:lnTo>
                  <a:pt x="11728519" y="1020975"/>
                </a:lnTo>
                <a:lnTo>
                  <a:pt x="11741691" y="1019651"/>
                </a:lnTo>
                <a:lnTo>
                  <a:pt x="11743999" y="1019424"/>
                </a:lnTo>
                <a:cubicBezTo>
                  <a:pt x="11745037" y="1019320"/>
                  <a:pt x="11744948" y="1019326"/>
                  <a:pt x="11742709" y="1019549"/>
                </a:cubicBezTo>
                <a:lnTo>
                  <a:pt x="11741691" y="1019651"/>
                </a:lnTo>
                <a:lnTo>
                  <a:pt x="11738529" y="1019963"/>
                </a:lnTo>
                <a:cubicBezTo>
                  <a:pt x="11729455" y="1020837"/>
                  <a:pt x="11718720" y="1021778"/>
                  <a:pt x="11771791" y="1015977"/>
                </a:cubicBezTo>
                <a:cubicBezTo>
                  <a:pt x="11774317" y="1015701"/>
                  <a:pt x="11812546" y="1011974"/>
                  <a:pt x="11834157" y="1009499"/>
                </a:cubicBezTo>
                <a:lnTo>
                  <a:pt x="11843354" y="1008273"/>
                </a:lnTo>
                <a:lnTo>
                  <a:pt x="11843354" y="1000151"/>
                </a:lnTo>
                <a:lnTo>
                  <a:pt x="11893955" y="983740"/>
                </a:lnTo>
                <a:cubicBezTo>
                  <a:pt x="11928061" y="969285"/>
                  <a:pt x="11955951" y="949359"/>
                  <a:pt x="11974160" y="920897"/>
                </a:cubicBezTo>
                <a:cubicBezTo>
                  <a:pt x="12002698" y="876981"/>
                  <a:pt x="12076554" y="851353"/>
                  <a:pt x="12143531" y="823664"/>
                </a:cubicBezTo>
                <a:lnTo>
                  <a:pt x="12192000" y="801163"/>
                </a:lnTo>
                <a:lnTo>
                  <a:pt x="12192000" y="2515690"/>
                </a:lnTo>
                <a:lnTo>
                  <a:pt x="0" y="251569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9A28B5-4988-B01B-F052-554E1D539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>
            <a:normAutofit/>
          </a:bodyPr>
          <a:lstStyle/>
          <a:p>
            <a:r>
              <a:rPr lang="en-US" dirty="0"/>
              <a:t>BRDF model – The empirical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589BDE-F1B1-E939-D0F8-F83C733EE92B}"/>
              </a:ext>
            </a:extLst>
          </p:cNvPr>
          <p:cNvSpPr txBox="1"/>
          <p:nvPr/>
        </p:nvSpPr>
        <p:spPr>
          <a:xfrm>
            <a:off x="838200" y="2052973"/>
            <a:ext cx="2660600" cy="424732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8229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Empirical BRDF model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mathematical equations and symbols&#10;&#10;Description automatically generated with medium confidence">
            <a:extLst>
              <a:ext uri="{FF2B5EF4-FFF2-40B4-BE49-F238E27FC236}">
                <a16:creationId xmlns:a16="http://schemas.microsoft.com/office/drawing/2014/main" id="{C4836B14-3A07-973E-0F2B-11E179FC2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644" y="2795039"/>
            <a:ext cx="4318422" cy="112070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pic>
      <p:pic>
        <p:nvPicPr>
          <p:cNvPr id="7" name="Picture 6" descr="A black line with black text&#10;&#10;Description automatically generated">
            <a:extLst>
              <a:ext uri="{FF2B5EF4-FFF2-40B4-BE49-F238E27FC236}">
                <a16:creationId xmlns:a16="http://schemas.microsoft.com/office/drawing/2014/main" id="{9A0A146E-9497-BF91-A67D-EF134386B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270" y="4339653"/>
            <a:ext cx="8480530" cy="12227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pic>
      <p:pic>
        <p:nvPicPr>
          <p:cNvPr id="8" name="Picture 2" descr="A group of balls on a line&#10;&#10;Description automatically generated">
            <a:extLst>
              <a:ext uri="{FF2B5EF4-FFF2-40B4-BE49-F238E27FC236}">
                <a16:creationId xmlns:a16="http://schemas.microsoft.com/office/drawing/2014/main" id="{27A70C16-319B-AB97-F76D-7FC56F36E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575" y="2406917"/>
            <a:ext cx="2668797" cy="101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592894-56EF-93C6-C33E-E55A2F9DD77A}"/>
              </a:ext>
            </a:extLst>
          </p:cNvPr>
          <p:cNvSpPr txBox="1"/>
          <p:nvPr/>
        </p:nvSpPr>
        <p:spPr>
          <a:xfrm>
            <a:off x="838200" y="2811729"/>
            <a:ext cx="1794081" cy="3416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8229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Phong BRDF model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CE0D7-53C4-6C3A-9AA0-180B4D9CD502}"/>
              </a:ext>
            </a:extLst>
          </p:cNvPr>
          <p:cNvSpPr txBox="1"/>
          <p:nvPr/>
        </p:nvSpPr>
        <p:spPr>
          <a:xfrm>
            <a:off x="838200" y="4037358"/>
            <a:ext cx="1716752" cy="3416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8229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Ward BRDF model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close-up of a moon&#10;&#10;Description automatically generated">
            <a:extLst>
              <a:ext uri="{FF2B5EF4-FFF2-40B4-BE49-F238E27FC236}">
                <a16:creationId xmlns:a16="http://schemas.microsoft.com/office/drawing/2014/main" id="{0CB65BCF-CD8B-F5C5-D260-61BA6AFFC6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0661" y="5677502"/>
            <a:ext cx="944713" cy="96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8193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9D367-C998-6CA1-E14E-5D1DC6997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/>
              <a:t>Algorithm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FDC11-75A5-48E4-CE98-134FF250B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sz="1800"/>
              <a:t>For each pixel, shoot a primary ray in direction </a:t>
            </a:r>
            <a:r>
              <a:rPr lang="en-US" sz="1800" b="1" u="sng"/>
              <a:t>V</a:t>
            </a:r>
            <a:r>
              <a:rPr lang="en-US" sz="1800"/>
              <a:t> to the first visible surface.</a:t>
            </a:r>
          </a:p>
          <a:p>
            <a:r>
              <a:rPr lang="en-US" sz="1800"/>
              <a:t>For each intersection, trace secondary rays</a:t>
            </a:r>
          </a:p>
          <a:p>
            <a:pPr lvl="1"/>
            <a:r>
              <a:rPr lang="en-US" sz="1800"/>
              <a:t>Shadow rays in direction </a:t>
            </a:r>
            <a:r>
              <a:rPr lang="en-US" sz="1800" b="1" u="sng"/>
              <a:t>L</a:t>
            </a:r>
            <a:r>
              <a:rPr lang="en-US" sz="1800"/>
              <a:t>, to light sources</a:t>
            </a:r>
          </a:p>
          <a:p>
            <a:pPr lvl="1"/>
            <a:r>
              <a:rPr lang="en-US" sz="1800"/>
              <a:t>Reflected ray in direction </a:t>
            </a:r>
            <a:r>
              <a:rPr lang="en-US" sz="1800" b="1" u="sng"/>
              <a:t>R</a:t>
            </a:r>
            <a:r>
              <a:rPr lang="en-US" sz="1800"/>
              <a:t>.</a:t>
            </a:r>
          </a:p>
          <a:p>
            <a:pPr lvl="1"/>
            <a:r>
              <a:rPr lang="en-US" sz="1800"/>
              <a:t>Refracted ray or transmitted ray in direction </a:t>
            </a:r>
            <a:r>
              <a:rPr lang="en-US" sz="1800" b="1" u="sng"/>
              <a:t>T</a:t>
            </a:r>
            <a:r>
              <a:rPr lang="en-US" sz="1800"/>
              <a:t>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6DDD28-3884-65BA-DB4F-B7E782603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331" y="650494"/>
            <a:ext cx="4924831" cy="53241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2D0F56-E4D4-3D77-F34E-6624AFF3BCF1}"/>
              </a:ext>
            </a:extLst>
          </p:cNvPr>
          <p:cNvSpPr txBox="1"/>
          <p:nvPr/>
        </p:nvSpPr>
        <p:spPr>
          <a:xfrm>
            <a:off x="6039076" y="6500754"/>
            <a:ext cx="5842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courses.cs.washington.edu/courses/cse457/11au/lectures/markup/ray-tracing-markup.pdf</a:t>
            </a:r>
          </a:p>
        </p:txBody>
      </p:sp>
    </p:spTree>
    <p:extLst>
      <p:ext uri="{BB962C8B-B14F-4D97-AF65-F5344CB8AC3E}">
        <p14:creationId xmlns:p14="http://schemas.microsoft.com/office/powerpoint/2010/main" val="6307764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olo journey">
            <a:extLst>
              <a:ext uri="{FF2B5EF4-FFF2-40B4-BE49-F238E27FC236}">
                <a16:creationId xmlns:a16="http://schemas.microsoft.com/office/drawing/2014/main" id="{858D86EA-B727-D32F-1A71-B7FFA3EA15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33" r="16000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DFC29-10ED-CF77-28CE-B5DECD0E3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/>
              <a:t>Indirect illumination with the Whitted ray tracing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D3929-F7E2-9409-E5DE-28A7F6ED9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 lnSpcReduction="10000"/>
          </a:bodyPr>
          <a:lstStyle/>
          <a:p>
            <a:r>
              <a:rPr lang="en-US" sz="2000" dirty="0"/>
              <a:t>It’s very limited to account for indirect illumination.</a:t>
            </a:r>
          </a:p>
          <a:p>
            <a:pPr lvl="1"/>
            <a:r>
              <a:rPr lang="en-US" sz="2000" dirty="0"/>
              <a:t>One ray per pixel.</a:t>
            </a:r>
          </a:p>
          <a:p>
            <a:pPr lvl="1"/>
            <a:r>
              <a:rPr lang="en-US" sz="2000" dirty="0"/>
              <a:t>Only perfect reflection.</a:t>
            </a:r>
          </a:p>
          <a:p>
            <a:pPr lvl="1"/>
            <a:endParaRPr lang="en-US" sz="2000" dirty="0"/>
          </a:p>
          <a:p>
            <a:r>
              <a:rPr lang="en-US" sz="2000" dirty="0"/>
              <a:t>The following idea came after the Whitted ray tracing to account for more integration domains.</a:t>
            </a:r>
          </a:p>
          <a:p>
            <a:pPr lvl="1"/>
            <a:r>
              <a:rPr lang="en-US" sz="2000" dirty="0"/>
              <a:t>Distributed ray tracing, Distribution ray tracing, Stochastic ray tracing</a:t>
            </a:r>
          </a:p>
          <a:p>
            <a:pPr lvl="1"/>
            <a:r>
              <a:rPr lang="en-US" sz="2000" dirty="0"/>
              <a:t>Unbiased path tracing, Path tracing</a:t>
            </a:r>
          </a:p>
        </p:txBody>
      </p:sp>
    </p:spTree>
    <p:extLst>
      <p:ext uri="{BB962C8B-B14F-4D97-AF65-F5344CB8AC3E}">
        <p14:creationId xmlns:p14="http://schemas.microsoft.com/office/powerpoint/2010/main" val="4327689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3227EB-C1D2-CCA6-0B21-1BC85DC43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Distributed ray tracing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3063D5-9539-0039-775A-7AFFDF0AA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492" y="1766503"/>
            <a:ext cx="5536001" cy="32662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C02C11-BDAF-F6AD-998D-6D956CCAD0BB}"/>
              </a:ext>
            </a:extLst>
          </p:cNvPr>
          <p:cNvSpPr txBox="1"/>
          <p:nvPr/>
        </p:nvSpPr>
        <p:spPr>
          <a:xfrm>
            <a:off x="6292646" y="6442184"/>
            <a:ext cx="5507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www.cs.utexas.edu/users/fussell/courses/cs384g-fall2011/lectures/lecture11-Drt.pdf</a:t>
            </a:r>
          </a:p>
        </p:txBody>
      </p:sp>
    </p:spTree>
    <p:extLst>
      <p:ext uri="{BB962C8B-B14F-4D97-AF65-F5344CB8AC3E}">
        <p14:creationId xmlns:p14="http://schemas.microsoft.com/office/powerpoint/2010/main" val="26863661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92391E-4848-A061-903F-1C4D3EBF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4600"/>
              <a:t>What kind of integrators do we have ?</a:t>
            </a:r>
          </a:p>
        </p:txBody>
      </p:sp>
      <p:pic>
        <p:nvPicPr>
          <p:cNvPr id="5" name="Picture 4" descr="Camera lens">
            <a:extLst>
              <a:ext uri="{FF2B5EF4-FFF2-40B4-BE49-F238E27FC236}">
                <a16:creationId xmlns:a16="http://schemas.microsoft.com/office/drawing/2014/main" id="{0432B372-206C-0293-8482-B2D194D30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88" r="39181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5C388-3D9C-A4F5-E588-2684DE690B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1900"/>
              <a:t>Week03 assignment</a:t>
            </a:r>
          </a:p>
          <a:p>
            <a:pPr lvl="1"/>
            <a:r>
              <a:rPr lang="en-US" sz="1900"/>
              <a:t>1 ray at the pixel center</a:t>
            </a:r>
          </a:p>
          <a:p>
            <a:pPr lvl="1"/>
            <a:r>
              <a:rPr lang="en-US" sz="1900"/>
              <a:t>1 ray at random location of the pixel</a:t>
            </a:r>
          </a:p>
          <a:p>
            <a:pPr lvl="1"/>
            <a:r>
              <a:rPr lang="en-US" sz="1900"/>
              <a:t>Multiple rays at random locations</a:t>
            </a:r>
          </a:p>
          <a:p>
            <a:pPr lvl="1"/>
            <a:endParaRPr lang="en-US" sz="1900"/>
          </a:p>
          <a:p>
            <a:r>
              <a:rPr lang="en-US" sz="1900"/>
              <a:t>Week04 assignment</a:t>
            </a:r>
          </a:p>
          <a:p>
            <a:pPr lvl="1"/>
            <a:r>
              <a:rPr lang="en-US" sz="1900"/>
              <a:t>Multiple rays at random locations + no scattering</a:t>
            </a:r>
          </a:p>
          <a:p>
            <a:pPr lvl="1"/>
            <a:endParaRPr lang="en-US" sz="1900"/>
          </a:p>
          <a:p>
            <a:r>
              <a:rPr lang="en-US" sz="1900"/>
              <a:t>Week05 assignment</a:t>
            </a:r>
          </a:p>
          <a:p>
            <a:pPr lvl="1"/>
            <a:r>
              <a:rPr lang="en-US" sz="1900"/>
              <a:t>Multiple rays at random locations + random scattering</a:t>
            </a:r>
          </a:p>
          <a:p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975225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96490-F200-A2D6-81C8-556A457CF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000">
                <a:cs typeface="Calibri Light"/>
              </a:rPr>
              <a:t>Codes and class assignment !</a:t>
            </a:r>
            <a:endParaRPr lang="en-US" sz="5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091DB-8022-3264-11F9-5ABECB797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 err="1">
                <a:cs typeface="Calibri"/>
              </a:rPr>
              <a:t>Github</a:t>
            </a:r>
            <a:r>
              <a:rPr lang="en-US" sz="2200" dirty="0">
                <a:cs typeface="Calibri"/>
              </a:rPr>
              <a:t> : RT-python-week08</a:t>
            </a:r>
          </a:p>
          <a:p>
            <a:pPr lvl="1">
              <a:spcBef>
                <a:spcPts val="1000"/>
              </a:spcBef>
            </a:pPr>
            <a:r>
              <a:rPr lang="en-US" sz="2200">
                <a:cs typeface="Calibri"/>
              </a:rPr>
              <a:t>https://github.com/KUGA-01418283-Raytracing/RT-python-week08</a:t>
            </a:r>
            <a:endParaRPr lang="en-US" sz="2200" dirty="0">
              <a:cs typeface="Calibri"/>
            </a:endParaRP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80D35A66-6723-D3A1-90F4-7E9D0FE6B0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04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66643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08860-E476-BB85-D0AC-AC3654C88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BRDFs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DF44C-C2E6-5F10-6B87-711B34953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Lambertian</a:t>
            </a:r>
          </a:p>
          <a:p>
            <a:r>
              <a:rPr lang="en-US" dirty="0"/>
              <a:t>Phong</a:t>
            </a:r>
          </a:p>
          <a:p>
            <a:r>
              <a:rPr lang="en-US" dirty="0"/>
              <a:t>Blinn-Phong</a:t>
            </a:r>
          </a:p>
          <a:p>
            <a:r>
              <a:rPr lang="en-US" dirty="0"/>
              <a:t>Ward</a:t>
            </a:r>
          </a:p>
          <a:p>
            <a:r>
              <a:rPr lang="en-US" dirty="0"/>
              <a:t>Oren-Nayar</a:t>
            </a:r>
          </a:p>
        </p:txBody>
      </p:sp>
      <p:pic>
        <p:nvPicPr>
          <p:cNvPr id="4098" name="Picture 2" descr="Visual comparison: Blinn–Phong highlights are larger than Phong with the same exponent, but by lowering the exponent, they can become nearly equivalent.">
            <a:extLst>
              <a:ext uri="{FF2B5EF4-FFF2-40B4-BE49-F238E27FC236}">
                <a16:creationId xmlns:a16="http://schemas.microsoft.com/office/drawing/2014/main" id="{46757EE5-65DE-5E12-F817-75D14C24F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350" y="1825625"/>
            <a:ext cx="702945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B78AA0-02A0-0D81-53C2-34318B5C36EC}"/>
              </a:ext>
            </a:extLst>
          </p:cNvPr>
          <p:cNvSpPr txBox="1"/>
          <p:nvPr/>
        </p:nvSpPr>
        <p:spPr>
          <a:xfrm>
            <a:off x="8003458" y="6354375"/>
            <a:ext cx="3528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en.wikipedia.org/wiki/Blinn–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Phong_reflection_model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3561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388F20F8-60BF-42FE-A252-DFD5A7445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8A68847-134F-4AF1-B1C6-332344C9C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9396CBD-0628-AA4E-BA47-2A5D60360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BRDF model – The analytical model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293B77-1EE9-8D99-E1F0-9B4384EC61B6}"/>
              </a:ext>
            </a:extLst>
          </p:cNvPr>
          <p:cNvSpPr txBox="1"/>
          <p:nvPr/>
        </p:nvSpPr>
        <p:spPr>
          <a:xfrm>
            <a:off x="838200" y="2119947"/>
            <a:ext cx="4134273" cy="8275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503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3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Analytical BRDF model</a:t>
            </a:r>
          </a:p>
          <a:p>
            <a:pPr marL="0" marR="0" lvl="0" indent="0" algn="l" defTabSz="8503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4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- The microfacet BRDF model</a:t>
            </a: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EF16168-BB15-ADE1-ACE2-0827DD26F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470" y="3270305"/>
            <a:ext cx="4594963" cy="867734"/>
          </a:xfrm>
          <a:prstGeom prst="rect">
            <a:avLst/>
          </a:prstGeom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0703E8CA-AEE0-8AE5-EFBD-D1ABCF72F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203" y="2119947"/>
            <a:ext cx="2230743" cy="107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7B40E3D4-D9B9-439B-6F75-EEAD6DD7B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551" y="3984457"/>
            <a:ext cx="2388458" cy="89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2EC119C3-F159-35FD-3886-C2597D8D106B}"/>
              </a:ext>
            </a:extLst>
          </p:cNvPr>
          <p:cNvCxnSpPr>
            <a:cxnSpLocks/>
            <a:stCxn id="26" idx="0"/>
          </p:cNvCxnSpPr>
          <p:nvPr/>
        </p:nvCxnSpPr>
        <p:spPr>
          <a:xfrm rot="5400000" flipH="1" flipV="1">
            <a:off x="6386779" y="1669961"/>
            <a:ext cx="707516" cy="2493171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02B79EF2-9C22-5AC6-F015-8F7A2680E02B}"/>
              </a:ext>
            </a:extLst>
          </p:cNvPr>
          <p:cNvCxnSpPr>
            <a:cxnSpLocks/>
          </p:cNvCxnSpPr>
          <p:nvPr/>
        </p:nvCxnSpPr>
        <p:spPr>
          <a:xfrm>
            <a:off x="6234327" y="3691300"/>
            <a:ext cx="1752795" cy="972441"/>
          </a:xfrm>
          <a:prstGeom prst="curvedConnector3">
            <a:avLst>
              <a:gd name="adj1" fmla="val 30137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69D0CEE-E444-4BB4-5F24-947BC1739D0C}"/>
              </a:ext>
            </a:extLst>
          </p:cNvPr>
          <p:cNvSpPr txBox="1"/>
          <p:nvPr/>
        </p:nvSpPr>
        <p:spPr>
          <a:xfrm>
            <a:off x="8244551" y="6332190"/>
            <a:ext cx="3109249" cy="321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8503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44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Romain Guy and Mathias </a:t>
            </a:r>
            <a:r>
              <a:rPr kumimoji="0" lang="en-GB" sz="744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Agopian</a:t>
            </a:r>
            <a:r>
              <a:rPr kumimoji="0" lang="en-GB" sz="744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Physically Based Rendering in Filament, https://google.github.io/filament/Filament.html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6087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CC94E6-0242-EE42-CB01-C5D73A067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Analytical BRDFs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5D89D-82FA-79C1-A9D6-19B1581F2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/>
              <a:t>Cook-Torrance</a:t>
            </a:r>
          </a:p>
          <a:p>
            <a:r>
              <a:rPr lang="en-US" sz="2200"/>
              <a:t>GGX</a:t>
            </a:r>
          </a:p>
          <a:p>
            <a:r>
              <a:rPr lang="en-US" sz="2200"/>
              <a:t>ABC model</a:t>
            </a:r>
          </a:p>
          <a:p>
            <a:endParaRPr lang="en-US" sz="2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53E663-BF2E-BB56-C17E-6A4A612AE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590884"/>
            <a:ext cx="6903720" cy="36762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F8234C-4887-F145-0D7E-0C4AA2CC4D6D}"/>
              </a:ext>
            </a:extLst>
          </p:cNvPr>
          <p:cNvSpPr txBox="1"/>
          <p:nvPr/>
        </p:nvSpPr>
        <p:spPr>
          <a:xfrm>
            <a:off x="6882580" y="6381134"/>
            <a:ext cx="4755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http://people.csail.mit.edu/addy/research/brdf/brdf.ps.web/slide18.html</a:t>
            </a:r>
          </a:p>
        </p:txBody>
      </p:sp>
    </p:spTree>
    <p:extLst>
      <p:ext uri="{BB962C8B-B14F-4D97-AF65-F5344CB8AC3E}">
        <p14:creationId xmlns:p14="http://schemas.microsoft.com/office/powerpoint/2010/main" val="3707329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3F2460-A656-FC8E-5661-627A7FC06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BRDF for refraction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0875B7-CE09-BE91-5820-AA4096BE2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950309"/>
            <a:ext cx="10905066" cy="38440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F4DFA0-0212-3A22-FF03-E606ACE1FA2C}"/>
              </a:ext>
            </a:extLst>
          </p:cNvPr>
          <p:cNvSpPr txBox="1"/>
          <p:nvPr/>
        </p:nvSpPr>
        <p:spPr>
          <a:xfrm>
            <a:off x="8632721" y="6442018"/>
            <a:ext cx="33209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cs.cornell.edu/~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/publications/EGSR07-btdf.pdf</a:t>
            </a:r>
          </a:p>
        </p:txBody>
      </p:sp>
    </p:spTree>
    <p:extLst>
      <p:ext uri="{BB962C8B-B14F-4D97-AF65-F5344CB8AC3E}">
        <p14:creationId xmlns:p14="http://schemas.microsoft.com/office/powerpoint/2010/main" val="2751879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8924F8-9E39-F56A-EEAB-BFDC8B680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Physically-based shading at Disney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287291-1729-8F29-332C-6668C6B8E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2" y="922263"/>
            <a:ext cx="5536001" cy="49547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6C53F9-8929-141B-1578-E283025AA9D6}"/>
              </a:ext>
            </a:extLst>
          </p:cNvPr>
          <p:cNvSpPr txBox="1"/>
          <p:nvPr/>
        </p:nvSpPr>
        <p:spPr>
          <a:xfrm>
            <a:off x="3257813" y="6520579"/>
            <a:ext cx="7439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media.disneyanimation.com/uploads/production/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publication_asset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/48/asset/s2012_pbs_disney_brdf_notes_v3.pdf</a:t>
            </a:r>
          </a:p>
        </p:txBody>
      </p:sp>
    </p:spTree>
    <p:extLst>
      <p:ext uri="{BB962C8B-B14F-4D97-AF65-F5344CB8AC3E}">
        <p14:creationId xmlns:p14="http://schemas.microsoft.com/office/powerpoint/2010/main" val="1135699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E512F15-6FFE-87DC-DA42-DB8EBCFC9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BRDF model – The data-driven model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D4DA1-B6AF-76C1-B2AC-5915054954B7}"/>
              </a:ext>
            </a:extLst>
          </p:cNvPr>
          <p:cNvSpPr txBox="1"/>
          <p:nvPr/>
        </p:nvSpPr>
        <p:spPr>
          <a:xfrm>
            <a:off x="838200" y="2301097"/>
            <a:ext cx="5618654" cy="893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6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Data-driven BRDF model</a:t>
            </a:r>
          </a:p>
          <a:p>
            <a:pPr marL="0" marR="0" lvl="0" indent="0" algn="l" defTabSz="896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- Principal Component Analysis (PCA)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9F55EF-DD3E-BA1D-5A45-3FBEA90E27E3}"/>
              </a:ext>
            </a:extLst>
          </p:cNvPr>
          <p:cNvSpPr txBox="1"/>
          <p:nvPr/>
        </p:nvSpPr>
        <p:spPr>
          <a:xfrm>
            <a:off x="8092666" y="2940751"/>
            <a:ext cx="660758" cy="363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6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4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 = 5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FAAE3A-5641-E2D0-467B-CA3E3A7C7339}"/>
              </a:ext>
            </a:extLst>
          </p:cNvPr>
          <p:cNvSpPr txBox="1"/>
          <p:nvPr/>
        </p:nvSpPr>
        <p:spPr>
          <a:xfrm>
            <a:off x="9264466" y="2940751"/>
            <a:ext cx="776175" cy="363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6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4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 = 10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3A175F-62CE-7B88-125A-857A3B94BF76}"/>
              </a:ext>
            </a:extLst>
          </p:cNvPr>
          <p:cNvSpPr txBox="1"/>
          <p:nvPr/>
        </p:nvSpPr>
        <p:spPr>
          <a:xfrm>
            <a:off x="10334438" y="2940751"/>
            <a:ext cx="776175" cy="363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6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4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 = 20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DB435D-34AE-1EFB-1661-36E487A62281}"/>
              </a:ext>
            </a:extLst>
          </p:cNvPr>
          <p:cNvSpPr txBox="1"/>
          <p:nvPr/>
        </p:nvSpPr>
        <p:spPr>
          <a:xfrm>
            <a:off x="6828074" y="5726889"/>
            <a:ext cx="776175" cy="363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6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4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 = 30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AD47FF-790E-44DF-0B4F-F5A7843DE148}"/>
              </a:ext>
            </a:extLst>
          </p:cNvPr>
          <p:cNvSpPr txBox="1"/>
          <p:nvPr/>
        </p:nvSpPr>
        <p:spPr>
          <a:xfrm>
            <a:off x="8031423" y="5738436"/>
            <a:ext cx="776175" cy="363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6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4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 = 45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A84BD3-2623-9BC8-FCA1-94DE92320A46}"/>
              </a:ext>
            </a:extLst>
          </p:cNvPr>
          <p:cNvSpPr txBox="1"/>
          <p:nvPr/>
        </p:nvSpPr>
        <p:spPr>
          <a:xfrm>
            <a:off x="9101396" y="5726889"/>
            <a:ext cx="776175" cy="363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6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4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 = 60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23A0CC-7E9A-739F-201F-7210E7E1AECC}"/>
              </a:ext>
            </a:extLst>
          </p:cNvPr>
          <p:cNvSpPr txBox="1"/>
          <p:nvPr/>
        </p:nvSpPr>
        <p:spPr>
          <a:xfrm>
            <a:off x="10224044" y="5738436"/>
            <a:ext cx="902748" cy="303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6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Reference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558B4AF-B22B-3E99-7C7B-B579703EA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219" y="3306373"/>
            <a:ext cx="4741581" cy="243206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D062537-051E-8910-157F-4B9C31F424F9}"/>
              </a:ext>
            </a:extLst>
          </p:cNvPr>
          <p:cNvSpPr/>
          <p:nvPr/>
        </p:nvSpPr>
        <p:spPr>
          <a:xfrm>
            <a:off x="8031423" y="5726889"/>
            <a:ext cx="809082" cy="31614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5266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5326</TotalTime>
  <Words>1052</Words>
  <Application>Microsoft Office PowerPoint</Application>
  <PresentationFormat>Widescreen</PresentationFormat>
  <Paragraphs>182</Paragraphs>
  <Slides>34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Aptos</vt:lpstr>
      <vt:lpstr>Arial</vt:lpstr>
      <vt:lpstr>Calibri</vt:lpstr>
      <vt:lpstr>Calibri Light</vt:lpstr>
      <vt:lpstr>Office Theme</vt:lpstr>
      <vt:lpstr>Ray Tracing  in  Entertainment Industry</vt:lpstr>
      <vt:lpstr>Classifications of BRDF models</vt:lpstr>
      <vt:lpstr>BRDF model – The empirical model</vt:lpstr>
      <vt:lpstr>Empirical BRDFs</vt:lpstr>
      <vt:lpstr>BRDF model – The analytical model</vt:lpstr>
      <vt:lpstr>Analytical BRDFs</vt:lpstr>
      <vt:lpstr>BRDF for refraction</vt:lpstr>
      <vt:lpstr>Physically-based shading at Disney</vt:lpstr>
      <vt:lpstr>BRDF model – The data-driven model</vt:lpstr>
      <vt:lpstr>A taxonomy of reflectance functions</vt:lpstr>
      <vt:lpstr>Isotropic vs anisotropic BRDFs</vt:lpstr>
      <vt:lpstr>SVBRDF – Spatially varying BRDF</vt:lpstr>
      <vt:lpstr>BTF – Bidirectional Texture Function</vt:lpstr>
      <vt:lpstr>Challenges in BRDF modeling</vt:lpstr>
      <vt:lpstr>A.I. in material estimations : Materials for Masses</vt:lpstr>
      <vt:lpstr>A.I. in material estimations : Deep inverse rendering for high-resolution SVBRDF estimation from an arbitrary number of images</vt:lpstr>
      <vt:lpstr>BRDF parameterization</vt:lpstr>
      <vt:lpstr>BRDF method</vt:lpstr>
      <vt:lpstr>Example</vt:lpstr>
      <vt:lpstr>PowerPoint Presentation</vt:lpstr>
      <vt:lpstr>Direct lighting term</vt:lpstr>
      <vt:lpstr>Direct lighting changed</vt:lpstr>
      <vt:lpstr>Indirect illumination</vt:lpstr>
      <vt:lpstr>Lighting effects</vt:lpstr>
      <vt:lpstr>Indirect lighting effects</vt:lpstr>
      <vt:lpstr>Photography perspectives</vt:lpstr>
      <vt:lpstr>Solving for indirect illumination</vt:lpstr>
      <vt:lpstr>Whitted Ray Tracing</vt:lpstr>
      <vt:lpstr>Result</vt:lpstr>
      <vt:lpstr>Algorithm</vt:lpstr>
      <vt:lpstr>Indirect illumination with the Whitted ray tracing ?</vt:lpstr>
      <vt:lpstr>Distributed ray tracing</vt:lpstr>
      <vt:lpstr>What kind of integrators do we have ?</vt:lpstr>
      <vt:lpstr>Codes and class assignment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Ray Tracing  for  Entertainment Industry</dc:title>
  <dc:creator>Tanaboon TONGBUASIRILAI</dc:creator>
  <cp:lastModifiedBy>tanaboon tongbuasirilai</cp:lastModifiedBy>
  <cp:revision>43</cp:revision>
  <dcterms:created xsi:type="dcterms:W3CDTF">2023-11-27T10:24:13Z</dcterms:created>
  <dcterms:modified xsi:type="dcterms:W3CDTF">2024-08-23T01:16:31Z</dcterms:modified>
</cp:coreProperties>
</file>